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Cabin" charset="1" panose="00000500000000000000"/>
      <p:regular r:id="rId30"/>
    </p:embeddedFont>
    <p:embeddedFont>
      <p:font typeface="Asap Medium" charset="1" panose="020F0604030202060203"/>
      <p:regular r:id="rId31"/>
    </p:embeddedFont>
    <p:embeddedFont>
      <p:font typeface="Cabin Semi-Bold" charset="1" panose="00000700000000000000"/>
      <p:regular r:id="rId32"/>
    </p:embeddedFont>
    <p:embeddedFont>
      <p:font typeface="Cabin Bold" charset="1" panose="00000800000000000000"/>
      <p:regular r:id="rId33"/>
    </p:embeddedFont>
    <p:embeddedFont>
      <p:font typeface="Muli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9.gif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72347"/>
            <a:ext cx="4482903" cy="1414653"/>
          </a:xfrm>
          <a:custGeom>
            <a:avLst/>
            <a:gdLst/>
            <a:ahLst/>
            <a:cxnLst/>
            <a:rect r="r" b="b" t="t" l="l"/>
            <a:pathLst>
              <a:path h="1414653" w="4482903">
                <a:moveTo>
                  <a:pt x="0" y="0"/>
                </a:moveTo>
                <a:lnTo>
                  <a:pt x="4482903" y="0"/>
                </a:lnTo>
                <a:lnTo>
                  <a:pt x="4482903" y="1414653"/>
                </a:lnTo>
                <a:lnTo>
                  <a:pt x="0" y="141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05494" y="1315441"/>
            <a:ext cx="9005392" cy="6082798"/>
            <a:chOff x="0" y="0"/>
            <a:chExt cx="9005392" cy="60827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005443" cy="6082792"/>
            </a:xfrm>
            <a:custGeom>
              <a:avLst/>
              <a:gdLst/>
              <a:ahLst/>
              <a:cxnLst/>
              <a:rect r="r" b="b" t="t" l="l"/>
              <a:pathLst>
                <a:path h="6082792" w="9005443">
                  <a:moveTo>
                    <a:pt x="0" y="0"/>
                  </a:moveTo>
                  <a:lnTo>
                    <a:pt x="0" y="6082792"/>
                  </a:lnTo>
                  <a:lnTo>
                    <a:pt x="9005443" y="6082792"/>
                  </a:lnTo>
                  <a:lnTo>
                    <a:pt x="900544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32293" y="1556414"/>
            <a:ext cx="7087019" cy="7696057"/>
            <a:chOff x="0" y="0"/>
            <a:chExt cx="7087019" cy="76960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86981" cy="7696073"/>
            </a:xfrm>
            <a:custGeom>
              <a:avLst/>
              <a:gdLst/>
              <a:ahLst/>
              <a:cxnLst/>
              <a:rect r="r" b="b" t="t" l="l"/>
              <a:pathLst>
                <a:path h="7696073" w="7086981">
                  <a:moveTo>
                    <a:pt x="0" y="0"/>
                  </a:moveTo>
                  <a:lnTo>
                    <a:pt x="0" y="7696073"/>
                  </a:lnTo>
                  <a:lnTo>
                    <a:pt x="7086981" y="7696073"/>
                  </a:lnTo>
                  <a:lnTo>
                    <a:pt x="7086981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4796373" y="0"/>
            <a:ext cx="3491627" cy="1163622"/>
          </a:xfrm>
          <a:custGeom>
            <a:avLst/>
            <a:gdLst/>
            <a:ahLst/>
            <a:cxnLst/>
            <a:rect r="r" b="b" t="t" l="l"/>
            <a:pathLst>
              <a:path h="1163622" w="3491627">
                <a:moveTo>
                  <a:pt x="0" y="0"/>
                </a:moveTo>
                <a:lnTo>
                  <a:pt x="3491627" y="0"/>
                </a:lnTo>
                <a:lnTo>
                  <a:pt x="3491627" y="1163622"/>
                </a:lnTo>
                <a:lnTo>
                  <a:pt x="0" y="116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65131" y="2948640"/>
            <a:ext cx="17454182" cy="576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88"/>
              </a:lnSpc>
            </a:pPr>
            <a:r>
              <a:rPr lang="en-US" sz="6000">
                <a:solidFill>
                  <a:srgbClr val="003EA8"/>
                </a:solidFill>
                <a:latin typeface="Cabin"/>
                <a:ea typeface="Cabin"/>
                <a:cs typeface="Cabin"/>
                <a:sym typeface="Cabin"/>
              </a:rPr>
              <a:t>Đề tài : NGHIÊN CỨU VISION TRANSFORMER ỨNG DỤNG NHẬN DIỆN SẢN PHẨM TRONG THANH TOÁN Ở CỬA HÀNG TIỆN LỢI</a:t>
            </a:r>
          </a:p>
          <a:p>
            <a:pPr algn="l">
              <a:lnSpc>
                <a:spcPts val="11179"/>
              </a:lnSpc>
            </a:pPr>
          </a:p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076314" y="583541"/>
            <a:ext cx="13120639" cy="1945746"/>
          </a:xfrm>
          <a:custGeom>
            <a:avLst/>
            <a:gdLst/>
            <a:ahLst/>
            <a:cxnLst/>
            <a:rect r="r" b="b" t="t" l="l"/>
            <a:pathLst>
              <a:path h="1945746" w="13120639">
                <a:moveTo>
                  <a:pt x="0" y="0"/>
                </a:moveTo>
                <a:lnTo>
                  <a:pt x="13120638" y="0"/>
                </a:lnTo>
                <a:lnTo>
                  <a:pt x="13120638" y="1945746"/>
                </a:lnTo>
                <a:lnTo>
                  <a:pt x="0" y="1945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69738" y="7097297"/>
            <a:ext cx="4586285" cy="16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Thành viên: </a:t>
            </a:r>
          </a:p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 Hà Phước Hậu Nguyễn Ngọc Huy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79490" y="7097297"/>
            <a:ext cx="5084264" cy="161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Giảng viên hướng dẫn: </a:t>
            </a:r>
          </a:p>
          <a:p>
            <a:pPr algn="r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TS. Nguyễn Văn Dũ</a:t>
            </a:r>
          </a:p>
          <a:p>
            <a:pPr algn="r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0976" y="7640374"/>
            <a:ext cx="2229412" cy="107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0"/>
              </a:lnSpc>
            </a:pPr>
            <a:r>
              <a:rPr lang="en-US" sz="363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2013025420130282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48800" y="2840451"/>
            <a:ext cx="10790400" cy="4162963"/>
          </a:xfrm>
          <a:custGeom>
            <a:avLst/>
            <a:gdLst/>
            <a:ahLst/>
            <a:cxnLst/>
            <a:rect r="r" b="b" t="t" l="l"/>
            <a:pathLst>
              <a:path h="4162963" w="10790400">
                <a:moveTo>
                  <a:pt x="0" y="0"/>
                </a:moveTo>
                <a:lnTo>
                  <a:pt x="10790400" y="0"/>
                </a:lnTo>
                <a:lnTo>
                  <a:pt x="10790400" y="4162963"/>
                </a:lnTo>
                <a:lnTo>
                  <a:pt x="0" y="41629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8349476" cy="120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Dữ liệu huấn luyện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1766" y="7593964"/>
            <a:ext cx="4072682" cy="41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61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Số lượng tập dữ liệu: 10.583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7098" y="7593964"/>
            <a:ext cx="3226445" cy="41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61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Kích thước ảnh: 64x64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75884" y="2688232"/>
            <a:ext cx="10736231" cy="4087570"/>
          </a:xfrm>
          <a:custGeom>
            <a:avLst/>
            <a:gdLst/>
            <a:ahLst/>
            <a:cxnLst/>
            <a:rect r="r" b="b" t="t" l="l"/>
            <a:pathLst>
              <a:path h="4087570" w="10736231">
                <a:moveTo>
                  <a:pt x="0" y="0"/>
                </a:moveTo>
                <a:lnTo>
                  <a:pt x="10736232" y="0"/>
                </a:lnTo>
                <a:lnTo>
                  <a:pt x="10736232" y="4087570"/>
                </a:lnTo>
                <a:lnTo>
                  <a:pt x="0" y="408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8349476" cy="120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Dữ liệu kiểm tra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04818" y="7498714"/>
            <a:ext cx="3806577" cy="41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61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Số lượng tập dữ liệu: 1.375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7098" y="7498714"/>
            <a:ext cx="3226445" cy="41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7"/>
              </a:lnSpc>
              <a:spcBef>
                <a:spcPct val="0"/>
              </a:spcBef>
            </a:pPr>
            <a:r>
              <a:rPr lang="en-US" sz="261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Kích thước ảnh: 64x64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32899" y="415771"/>
            <a:ext cx="12475590" cy="9455458"/>
          </a:xfrm>
          <a:custGeom>
            <a:avLst/>
            <a:gdLst/>
            <a:ahLst/>
            <a:cxnLst/>
            <a:rect r="r" b="b" t="t" l="l"/>
            <a:pathLst>
              <a:path h="9455458" w="12475590">
                <a:moveTo>
                  <a:pt x="0" y="0"/>
                </a:moveTo>
                <a:lnTo>
                  <a:pt x="12475590" y="0"/>
                </a:lnTo>
                <a:lnTo>
                  <a:pt x="12475590" y="9455458"/>
                </a:lnTo>
                <a:lnTo>
                  <a:pt x="0" y="9455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25474"/>
            <a:ext cx="3931803" cy="241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Kiến trúc mô hình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48761" y="2721349"/>
            <a:ext cx="11550139" cy="6154836"/>
          </a:xfrm>
          <a:custGeom>
            <a:avLst/>
            <a:gdLst/>
            <a:ahLst/>
            <a:cxnLst/>
            <a:rect r="r" b="b" t="t" l="l"/>
            <a:pathLst>
              <a:path h="6154836" w="11550139">
                <a:moveTo>
                  <a:pt x="0" y="0"/>
                </a:moveTo>
                <a:lnTo>
                  <a:pt x="11550139" y="0"/>
                </a:lnTo>
                <a:lnTo>
                  <a:pt x="11550139" y="6154835"/>
                </a:lnTo>
                <a:lnTo>
                  <a:pt x="0" y="6154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12967420" cy="120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Chi tiết về Vision Transformer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49794" y="2142483"/>
            <a:ext cx="8988412" cy="6002034"/>
          </a:xfrm>
          <a:custGeom>
            <a:avLst/>
            <a:gdLst/>
            <a:ahLst/>
            <a:cxnLst/>
            <a:rect r="r" b="b" t="t" l="l"/>
            <a:pathLst>
              <a:path h="6002034" w="8988412">
                <a:moveTo>
                  <a:pt x="0" y="0"/>
                </a:moveTo>
                <a:lnTo>
                  <a:pt x="8988412" y="0"/>
                </a:lnTo>
                <a:lnTo>
                  <a:pt x="8988412" y="6002034"/>
                </a:lnTo>
                <a:lnTo>
                  <a:pt x="0" y="6002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7702" y="507997"/>
            <a:ext cx="16632596" cy="9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Kết quả huấn luyện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70631" y="2349438"/>
            <a:ext cx="11746737" cy="6678174"/>
          </a:xfrm>
          <a:custGeom>
            <a:avLst/>
            <a:gdLst/>
            <a:ahLst/>
            <a:cxnLst/>
            <a:rect r="r" b="b" t="t" l="l"/>
            <a:pathLst>
              <a:path h="6678174" w="11746737">
                <a:moveTo>
                  <a:pt x="0" y="0"/>
                </a:moveTo>
                <a:lnTo>
                  <a:pt x="11746738" y="0"/>
                </a:lnTo>
                <a:lnTo>
                  <a:pt x="11746738" y="6678175"/>
                </a:lnTo>
                <a:lnTo>
                  <a:pt x="0" y="667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7702" y="507997"/>
            <a:ext cx="16632596" cy="9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Kết quả đối với dữ liệu kiểm tra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186" y="-38757"/>
            <a:ext cx="10736190" cy="9297057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0995" t="0" r="-2099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2015079" y="7254021"/>
            <a:ext cx="7156403" cy="4086071"/>
          </a:xfrm>
          <a:custGeom>
            <a:avLst/>
            <a:gdLst/>
            <a:ahLst/>
            <a:cxnLst/>
            <a:rect r="r" b="b" t="t" l="l"/>
            <a:pathLst>
              <a:path h="4086071" w="7156403">
                <a:moveTo>
                  <a:pt x="7156403" y="0"/>
                </a:moveTo>
                <a:lnTo>
                  <a:pt x="0" y="0"/>
                </a:lnTo>
                <a:lnTo>
                  <a:pt x="0" y="4086071"/>
                </a:lnTo>
                <a:lnTo>
                  <a:pt x="7156403" y="4086071"/>
                </a:lnTo>
                <a:lnTo>
                  <a:pt x="7156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9300" y="3324495"/>
            <a:ext cx="7928760" cy="36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4. Triển khai ứng dụng</a:t>
            </a:r>
          </a:p>
          <a:p>
            <a:pPr algn="l" marL="0" indent="0" lvl="0">
              <a:lnSpc>
                <a:spcPts val="958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15254" y="6253510"/>
            <a:ext cx="5909682" cy="1733892"/>
          </a:xfrm>
          <a:custGeom>
            <a:avLst/>
            <a:gdLst/>
            <a:ahLst/>
            <a:cxnLst/>
            <a:rect r="r" b="b" t="t" l="l"/>
            <a:pathLst>
              <a:path h="1733892" w="5909682">
                <a:moveTo>
                  <a:pt x="0" y="0"/>
                </a:moveTo>
                <a:lnTo>
                  <a:pt x="5909682" y="0"/>
                </a:lnTo>
                <a:lnTo>
                  <a:pt x="5909682" y="1733892"/>
                </a:lnTo>
                <a:lnTo>
                  <a:pt x="0" y="173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771" r="-1344" b="-3631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07238" y="6253510"/>
            <a:ext cx="4565507" cy="1647977"/>
          </a:xfrm>
          <a:custGeom>
            <a:avLst/>
            <a:gdLst/>
            <a:ahLst/>
            <a:cxnLst/>
            <a:rect r="r" b="b" t="t" l="l"/>
            <a:pathLst>
              <a:path h="1647977" w="4565507">
                <a:moveTo>
                  <a:pt x="0" y="0"/>
                </a:moveTo>
                <a:lnTo>
                  <a:pt x="4565508" y="0"/>
                </a:lnTo>
                <a:lnTo>
                  <a:pt x="4565508" y="1647978"/>
                </a:lnTo>
                <a:lnTo>
                  <a:pt x="0" y="1647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45339" y="2458038"/>
            <a:ext cx="5828080" cy="3257405"/>
          </a:xfrm>
          <a:custGeom>
            <a:avLst/>
            <a:gdLst/>
            <a:ahLst/>
            <a:cxnLst/>
            <a:rect r="r" b="b" t="t" l="l"/>
            <a:pathLst>
              <a:path h="3257405" w="5828080">
                <a:moveTo>
                  <a:pt x="0" y="0"/>
                </a:moveTo>
                <a:lnTo>
                  <a:pt x="5828081" y="0"/>
                </a:lnTo>
                <a:lnTo>
                  <a:pt x="5828081" y="3257405"/>
                </a:lnTo>
                <a:lnTo>
                  <a:pt x="0" y="3257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80995" y="474275"/>
            <a:ext cx="9716281" cy="140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81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Công nghệ sử dụng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-63503"/>
            <a:ext cx="4017378" cy="1670895"/>
          </a:xfrm>
          <a:custGeom>
            <a:avLst/>
            <a:gdLst/>
            <a:ahLst/>
            <a:cxnLst/>
            <a:rect r="r" b="b" t="t" l="l"/>
            <a:pathLst>
              <a:path h="1670895" w="4017378">
                <a:moveTo>
                  <a:pt x="0" y="0"/>
                </a:moveTo>
                <a:lnTo>
                  <a:pt x="4017378" y="0"/>
                </a:lnTo>
                <a:lnTo>
                  <a:pt x="4017378" y="1670894"/>
                </a:lnTo>
                <a:lnTo>
                  <a:pt x="0" y="167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65291" y="3090813"/>
            <a:ext cx="11357419" cy="4956722"/>
          </a:xfrm>
          <a:custGeom>
            <a:avLst/>
            <a:gdLst/>
            <a:ahLst/>
            <a:cxnLst/>
            <a:rect r="r" b="b" t="t" l="l"/>
            <a:pathLst>
              <a:path h="4956722" w="11357419">
                <a:moveTo>
                  <a:pt x="0" y="0"/>
                </a:moveTo>
                <a:lnTo>
                  <a:pt x="11357418" y="0"/>
                </a:lnTo>
                <a:lnTo>
                  <a:pt x="11357418" y="4956721"/>
                </a:lnTo>
                <a:lnTo>
                  <a:pt x="0" y="4956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49476" y="904875"/>
            <a:ext cx="8997639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Tổng quan hệ thống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5969" y="9044940"/>
            <a:ext cx="3539099" cy="617210"/>
            <a:chOff x="0" y="0"/>
            <a:chExt cx="3539109" cy="6172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539109" cy="617220"/>
            </a:xfrm>
            <a:custGeom>
              <a:avLst/>
              <a:gdLst/>
              <a:ahLst/>
              <a:cxnLst/>
              <a:rect r="r" b="b" t="t" l="l"/>
              <a:pathLst>
                <a:path h="617220" w="3539109">
                  <a:moveTo>
                    <a:pt x="0" y="0"/>
                  </a:moveTo>
                  <a:lnTo>
                    <a:pt x="0" y="617220"/>
                  </a:lnTo>
                  <a:lnTo>
                    <a:pt x="3539109" y="617220"/>
                  </a:lnTo>
                  <a:lnTo>
                    <a:pt x="3539109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63503" y="-63503"/>
            <a:ext cx="4017378" cy="1670895"/>
          </a:xfrm>
          <a:custGeom>
            <a:avLst/>
            <a:gdLst/>
            <a:ahLst/>
            <a:cxnLst/>
            <a:rect r="r" b="b" t="t" l="l"/>
            <a:pathLst>
              <a:path h="1670895" w="4017378">
                <a:moveTo>
                  <a:pt x="0" y="0"/>
                </a:moveTo>
                <a:lnTo>
                  <a:pt x="4017378" y="0"/>
                </a:lnTo>
                <a:lnTo>
                  <a:pt x="4017378" y="1670894"/>
                </a:lnTo>
                <a:lnTo>
                  <a:pt x="0" y="16708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7683763" y="2112836"/>
            <a:ext cx="667483" cy="609514"/>
            <a:chOff x="0" y="0"/>
            <a:chExt cx="667487" cy="6095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80111" y="224536"/>
              <a:ext cx="223647" cy="321818"/>
            </a:xfrm>
            <a:custGeom>
              <a:avLst/>
              <a:gdLst/>
              <a:ahLst/>
              <a:cxnLst/>
              <a:rect r="r" b="b" t="t" l="l"/>
              <a:pathLst>
                <a:path h="321818" w="223647">
                  <a:moveTo>
                    <a:pt x="101092" y="172212"/>
                  </a:moveTo>
                  <a:cubicBezTo>
                    <a:pt x="84963" y="161925"/>
                    <a:pt x="73914" y="146685"/>
                    <a:pt x="60833" y="133604"/>
                  </a:cubicBezTo>
                  <a:lnTo>
                    <a:pt x="50927" y="124206"/>
                  </a:lnTo>
                  <a:cubicBezTo>
                    <a:pt x="44704" y="118364"/>
                    <a:pt x="43434" y="117221"/>
                    <a:pt x="42164" y="116078"/>
                  </a:cubicBezTo>
                  <a:lnTo>
                    <a:pt x="38227" y="111125"/>
                  </a:lnTo>
                  <a:lnTo>
                    <a:pt x="44577" y="108966"/>
                  </a:lnTo>
                  <a:cubicBezTo>
                    <a:pt x="54356" y="117221"/>
                    <a:pt x="62230" y="123698"/>
                    <a:pt x="69723" y="130556"/>
                  </a:cubicBezTo>
                  <a:lnTo>
                    <a:pt x="92202" y="152654"/>
                  </a:lnTo>
                  <a:cubicBezTo>
                    <a:pt x="96139" y="156337"/>
                    <a:pt x="100584" y="159512"/>
                    <a:pt x="105537" y="163449"/>
                  </a:cubicBezTo>
                  <a:lnTo>
                    <a:pt x="105791" y="160528"/>
                  </a:lnTo>
                  <a:lnTo>
                    <a:pt x="111252" y="48387"/>
                  </a:lnTo>
                  <a:cubicBezTo>
                    <a:pt x="112014" y="33909"/>
                    <a:pt x="114300" y="19558"/>
                    <a:pt x="115824" y="5207"/>
                  </a:cubicBezTo>
                  <a:lnTo>
                    <a:pt x="115951" y="3048"/>
                  </a:lnTo>
                  <a:lnTo>
                    <a:pt x="119253" y="0"/>
                  </a:lnTo>
                  <a:lnTo>
                    <a:pt x="123444" y="1778"/>
                  </a:lnTo>
                  <a:lnTo>
                    <a:pt x="124587" y="6604"/>
                  </a:lnTo>
                  <a:cubicBezTo>
                    <a:pt x="123698" y="18288"/>
                    <a:pt x="122682" y="28067"/>
                    <a:pt x="122047" y="37973"/>
                  </a:cubicBezTo>
                  <a:lnTo>
                    <a:pt x="117221" y="129540"/>
                  </a:lnTo>
                  <a:cubicBezTo>
                    <a:pt x="116713" y="138938"/>
                    <a:pt x="116459" y="148336"/>
                    <a:pt x="116078" y="157861"/>
                  </a:cubicBezTo>
                  <a:lnTo>
                    <a:pt x="116078" y="160274"/>
                  </a:lnTo>
                  <a:lnTo>
                    <a:pt x="117221" y="161290"/>
                  </a:lnTo>
                  <a:lnTo>
                    <a:pt x="202057" y="103505"/>
                  </a:lnTo>
                  <a:cubicBezTo>
                    <a:pt x="205994" y="100838"/>
                    <a:pt x="209804" y="97917"/>
                    <a:pt x="213995" y="95758"/>
                  </a:cubicBezTo>
                  <a:lnTo>
                    <a:pt x="218821" y="94742"/>
                  </a:lnTo>
                  <a:lnTo>
                    <a:pt x="223647" y="96774"/>
                  </a:lnTo>
                  <a:lnTo>
                    <a:pt x="223266" y="101219"/>
                  </a:lnTo>
                  <a:cubicBezTo>
                    <a:pt x="215392" y="107442"/>
                    <a:pt x="208407" y="112903"/>
                    <a:pt x="201168" y="117856"/>
                  </a:cubicBezTo>
                  <a:lnTo>
                    <a:pt x="150749" y="152146"/>
                  </a:lnTo>
                  <a:cubicBezTo>
                    <a:pt x="141224" y="158750"/>
                    <a:pt x="131699" y="165354"/>
                    <a:pt x="122174" y="171958"/>
                  </a:cubicBezTo>
                  <a:lnTo>
                    <a:pt x="120777" y="172974"/>
                  </a:lnTo>
                  <a:lnTo>
                    <a:pt x="140081" y="192278"/>
                  </a:lnTo>
                  <a:cubicBezTo>
                    <a:pt x="151257" y="201676"/>
                    <a:pt x="162687" y="210566"/>
                    <a:pt x="174117" y="219837"/>
                  </a:cubicBezTo>
                  <a:lnTo>
                    <a:pt x="176403" y="221742"/>
                  </a:lnTo>
                  <a:lnTo>
                    <a:pt x="179578" y="227076"/>
                  </a:lnTo>
                  <a:lnTo>
                    <a:pt x="174244" y="232410"/>
                  </a:lnTo>
                  <a:lnTo>
                    <a:pt x="167767" y="229997"/>
                  </a:lnTo>
                  <a:cubicBezTo>
                    <a:pt x="149479" y="215265"/>
                    <a:pt x="132842" y="201930"/>
                    <a:pt x="117983" y="186436"/>
                  </a:cubicBezTo>
                  <a:lnTo>
                    <a:pt x="116332" y="184785"/>
                  </a:lnTo>
                  <a:lnTo>
                    <a:pt x="114935" y="185547"/>
                  </a:lnTo>
                  <a:lnTo>
                    <a:pt x="106807" y="298323"/>
                  </a:lnTo>
                  <a:cubicBezTo>
                    <a:pt x="106426" y="303911"/>
                    <a:pt x="106045" y="309372"/>
                    <a:pt x="105537" y="314960"/>
                  </a:cubicBezTo>
                  <a:lnTo>
                    <a:pt x="105283" y="318008"/>
                  </a:lnTo>
                  <a:lnTo>
                    <a:pt x="101600" y="321818"/>
                  </a:lnTo>
                  <a:lnTo>
                    <a:pt x="97028" y="319913"/>
                  </a:lnTo>
                  <a:lnTo>
                    <a:pt x="95377" y="315214"/>
                  </a:lnTo>
                  <a:cubicBezTo>
                    <a:pt x="95631" y="306324"/>
                    <a:pt x="95885" y="299085"/>
                    <a:pt x="96393" y="291846"/>
                  </a:cubicBezTo>
                  <a:lnTo>
                    <a:pt x="104521" y="187452"/>
                  </a:lnTo>
                  <a:cubicBezTo>
                    <a:pt x="104521" y="186436"/>
                    <a:pt x="104521" y="185547"/>
                    <a:pt x="104521" y="184150"/>
                  </a:cubicBezTo>
                  <a:lnTo>
                    <a:pt x="103251" y="184785"/>
                  </a:lnTo>
                  <a:lnTo>
                    <a:pt x="42926" y="223139"/>
                  </a:lnTo>
                  <a:cubicBezTo>
                    <a:pt x="33655" y="229108"/>
                    <a:pt x="24892" y="235712"/>
                    <a:pt x="15875" y="242062"/>
                  </a:cubicBezTo>
                  <a:lnTo>
                    <a:pt x="11176" y="245618"/>
                  </a:lnTo>
                  <a:lnTo>
                    <a:pt x="3048" y="248539"/>
                  </a:lnTo>
                  <a:lnTo>
                    <a:pt x="0" y="241554"/>
                  </a:lnTo>
                  <a:lnTo>
                    <a:pt x="6477" y="234950"/>
                  </a:lnTo>
                  <a:cubicBezTo>
                    <a:pt x="20193" y="225298"/>
                    <a:pt x="31369" y="217424"/>
                    <a:pt x="42926" y="209804"/>
                  </a:cubicBezTo>
                  <a:lnTo>
                    <a:pt x="98171" y="174117"/>
                  </a:lnTo>
                  <a:cubicBezTo>
                    <a:pt x="99060" y="173736"/>
                    <a:pt x="99949" y="172974"/>
                    <a:pt x="101092" y="172212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63119" y="63627"/>
              <a:ext cx="223647" cy="321437"/>
            </a:xfrm>
            <a:custGeom>
              <a:avLst/>
              <a:gdLst/>
              <a:ahLst/>
              <a:cxnLst/>
              <a:rect r="r" b="b" t="t" l="l"/>
              <a:pathLst>
                <a:path h="321437" w="223647">
                  <a:moveTo>
                    <a:pt x="101092" y="172212"/>
                  </a:moveTo>
                  <a:cubicBezTo>
                    <a:pt x="84963" y="161925"/>
                    <a:pt x="73914" y="146685"/>
                    <a:pt x="60833" y="133604"/>
                  </a:cubicBezTo>
                  <a:lnTo>
                    <a:pt x="50927" y="124206"/>
                  </a:lnTo>
                  <a:cubicBezTo>
                    <a:pt x="44704" y="118364"/>
                    <a:pt x="43434" y="117221"/>
                    <a:pt x="42164" y="116078"/>
                  </a:cubicBezTo>
                  <a:lnTo>
                    <a:pt x="38227" y="111125"/>
                  </a:lnTo>
                  <a:lnTo>
                    <a:pt x="44577" y="108966"/>
                  </a:lnTo>
                  <a:cubicBezTo>
                    <a:pt x="54356" y="117221"/>
                    <a:pt x="62230" y="123698"/>
                    <a:pt x="69723" y="130556"/>
                  </a:cubicBezTo>
                  <a:lnTo>
                    <a:pt x="92202" y="152654"/>
                  </a:lnTo>
                  <a:cubicBezTo>
                    <a:pt x="96139" y="156337"/>
                    <a:pt x="100584" y="159512"/>
                    <a:pt x="105537" y="163449"/>
                  </a:cubicBezTo>
                  <a:lnTo>
                    <a:pt x="105791" y="160528"/>
                  </a:lnTo>
                  <a:lnTo>
                    <a:pt x="111252" y="48387"/>
                  </a:lnTo>
                  <a:cubicBezTo>
                    <a:pt x="112014" y="33909"/>
                    <a:pt x="114300" y="19558"/>
                    <a:pt x="115824" y="5207"/>
                  </a:cubicBezTo>
                  <a:lnTo>
                    <a:pt x="115951" y="3048"/>
                  </a:lnTo>
                  <a:lnTo>
                    <a:pt x="119253" y="0"/>
                  </a:lnTo>
                  <a:lnTo>
                    <a:pt x="123444" y="1778"/>
                  </a:lnTo>
                  <a:lnTo>
                    <a:pt x="124587" y="6604"/>
                  </a:lnTo>
                  <a:cubicBezTo>
                    <a:pt x="123698" y="18288"/>
                    <a:pt x="122682" y="28067"/>
                    <a:pt x="122047" y="37973"/>
                  </a:cubicBezTo>
                  <a:lnTo>
                    <a:pt x="117221" y="129540"/>
                  </a:lnTo>
                  <a:cubicBezTo>
                    <a:pt x="116713" y="138938"/>
                    <a:pt x="116459" y="148336"/>
                    <a:pt x="116078" y="157861"/>
                  </a:cubicBezTo>
                  <a:lnTo>
                    <a:pt x="116078" y="160274"/>
                  </a:lnTo>
                  <a:lnTo>
                    <a:pt x="117221" y="161290"/>
                  </a:lnTo>
                  <a:lnTo>
                    <a:pt x="202057" y="103505"/>
                  </a:lnTo>
                  <a:cubicBezTo>
                    <a:pt x="205994" y="100838"/>
                    <a:pt x="209804" y="97917"/>
                    <a:pt x="213995" y="95758"/>
                  </a:cubicBezTo>
                  <a:lnTo>
                    <a:pt x="218821" y="94742"/>
                  </a:lnTo>
                  <a:lnTo>
                    <a:pt x="223647" y="96774"/>
                  </a:lnTo>
                  <a:lnTo>
                    <a:pt x="223266" y="101219"/>
                  </a:lnTo>
                  <a:cubicBezTo>
                    <a:pt x="215392" y="107442"/>
                    <a:pt x="208407" y="112903"/>
                    <a:pt x="201168" y="117856"/>
                  </a:cubicBezTo>
                  <a:lnTo>
                    <a:pt x="150749" y="152146"/>
                  </a:lnTo>
                  <a:cubicBezTo>
                    <a:pt x="141224" y="158750"/>
                    <a:pt x="131699" y="165354"/>
                    <a:pt x="122174" y="171958"/>
                  </a:cubicBezTo>
                  <a:lnTo>
                    <a:pt x="120777" y="172974"/>
                  </a:lnTo>
                  <a:lnTo>
                    <a:pt x="140081" y="191897"/>
                  </a:lnTo>
                  <a:cubicBezTo>
                    <a:pt x="151257" y="201295"/>
                    <a:pt x="162687" y="210185"/>
                    <a:pt x="174117" y="219456"/>
                  </a:cubicBezTo>
                  <a:lnTo>
                    <a:pt x="176403" y="221361"/>
                  </a:lnTo>
                  <a:lnTo>
                    <a:pt x="179578" y="226695"/>
                  </a:lnTo>
                  <a:lnTo>
                    <a:pt x="174244" y="232029"/>
                  </a:lnTo>
                  <a:lnTo>
                    <a:pt x="167767" y="229616"/>
                  </a:lnTo>
                  <a:cubicBezTo>
                    <a:pt x="149479" y="214884"/>
                    <a:pt x="132842" y="201549"/>
                    <a:pt x="117983" y="186055"/>
                  </a:cubicBezTo>
                  <a:lnTo>
                    <a:pt x="116332" y="184404"/>
                  </a:lnTo>
                  <a:lnTo>
                    <a:pt x="114935" y="185166"/>
                  </a:lnTo>
                  <a:lnTo>
                    <a:pt x="106807" y="297942"/>
                  </a:lnTo>
                  <a:cubicBezTo>
                    <a:pt x="106426" y="303530"/>
                    <a:pt x="106045" y="308991"/>
                    <a:pt x="105537" y="314579"/>
                  </a:cubicBezTo>
                  <a:lnTo>
                    <a:pt x="105283" y="317627"/>
                  </a:lnTo>
                  <a:lnTo>
                    <a:pt x="101600" y="321437"/>
                  </a:lnTo>
                  <a:lnTo>
                    <a:pt x="97028" y="319532"/>
                  </a:lnTo>
                  <a:lnTo>
                    <a:pt x="95377" y="314833"/>
                  </a:lnTo>
                  <a:cubicBezTo>
                    <a:pt x="95631" y="305943"/>
                    <a:pt x="95885" y="298704"/>
                    <a:pt x="96393" y="291465"/>
                  </a:cubicBezTo>
                  <a:lnTo>
                    <a:pt x="104521" y="187071"/>
                  </a:lnTo>
                  <a:cubicBezTo>
                    <a:pt x="104521" y="186055"/>
                    <a:pt x="104521" y="185166"/>
                    <a:pt x="104521" y="183769"/>
                  </a:cubicBezTo>
                  <a:lnTo>
                    <a:pt x="103251" y="184404"/>
                  </a:lnTo>
                  <a:lnTo>
                    <a:pt x="42926" y="222758"/>
                  </a:lnTo>
                  <a:cubicBezTo>
                    <a:pt x="33655" y="228727"/>
                    <a:pt x="24892" y="235331"/>
                    <a:pt x="15875" y="241681"/>
                  </a:cubicBezTo>
                  <a:lnTo>
                    <a:pt x="11176" y="245237"/>
                  </a:lnTo>
                  <a:lnTo>
                    <a:pt x="3048" y="248158"/>
                  </a:lnTo>
                  <a:lnTo>
                    <a:pt x="0" y="241173"/>
                  </a:lnTo>
                  <a:lnTo>
                    <a:pt x="6477" y="234569"/>
                  </a:lnTo>
                  <a:cubicBezTo>
                    <a:pt x="20193" y="224917"/>
                    <a:pt x="31369" y="217043"/>
                    <a:pt x="42926" y="209423"/>
                  </a:cubicBezTo>
                  <a:lnTo>
                    <a:pt x="98171" y="173736"/>
                  </a:lnTo>
                  <a:cubicBezTo>
                    <a:pt x="99060" y="173355"/>
                    <a:pt x="99949" y="172593"/>
                    <a:pt x="101092" y="171831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958348" y="1607391"/>
            <a:ext cx="8159478" cy="7869547"/>
          </a:xfrm>
          <a:custGeom>
            <a:avLst/>
            <a:gdLst/>
            <a:ahLst/>
            <a:cxnLst/>
            <a:rect r="r" b="b" t="t" l="l"/>
            <a:pathLst>
              <a:path h="7869547" w="8159478">
                <a:moveTo>
                  <a:pt x="0" y="0"/>
                </a:moveTo>
                <a:lnTo>
                  <a:pt x="8159477" y="0"/>
                </a:lnTo>
                <a:lnTo>
                  <a:pt x="8159477" y="7869547"/>
                </a:lnTo>
                <a:lnTo>
                  <a:pt x="0" y="7869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75091" y="50149"/>
            <a:ext cx="8135531" cy="132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</a:pPr>
            <a:r>
              <a:rPr lang="en-US" sz="75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Lược đồ Use case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41433" y="2622723"/>
            <a:ext cx="5756151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05"/>
              </a:lnSpc>
              <a:spcBef>
                <a:spcPct val="0"/>
              </a:spcBef>
            </a:pPr>
            <a:r>
              <a:rPr lang="en-US" sz="2850" spc="-5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Bối cảnh và vấn đề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241433" y="4250096"/>
            <a:ext cx="644885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Giới thiệu bài toán nhận diện sản phẩm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24" y="5890804"/>
            <a:ext cx="513139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Xây dựng mô hình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1433" y="7565378"/>
            <a:ext cx="598235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pc="-60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Triển khai ứng dụng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4433498" y="-2006328"/>
            <a:ext cx="13728065" cy="14299655"/>
            <a:chOff x="0" y="0"/>
            <a:chExt cx="5157365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5736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365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23938" y="3933057"/>
            <a:ext cx="6111172" cy="264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0"/>
              </a:lnSpc>
            </a:pPr>
            <a:r>
              <a:rPr lang="en-US" sz="7925">
                <a:solidFill>
                  <a:srgbClr val="FFFFFF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NỘI DUNG CHÍNH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025421" y="2535620"/>
            <a:ext cx="714076" cy="618457"/>
            <a:chOff x="0" y="0"/>
            <a:chExt cx="952102" cy="824609"/>
          </a:xfrm>
        </p:grpSpPr>
        <p:grpSp>
          <p:nvGrpSpPr>
            <p:cNvPr name="Group 10" id="10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25421" y="4176328"/>
            <a:ext cx="714076" cy="618457"/>
            <a:chOff x="0" y="0"/>
            <a:chExt cx="952102" cy="824609"/>
          </a:xfrm>
        </p:grpSpPr>
        <p:grpSp>
          <p:nvGrpSpPr>
            <p:cNvPr name="Group 14" id="14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25421" y="5817036"/>
            <a:ext cx="714076" cy="618457"/>
            <a:chOff x="0" y="0"/>
            <a:chExt cx="952102" cy="824609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25421" y="7457744"/>
            <a:ext cx="714076" cy="618457"/>
            <a:chOff x="0" y="0"/>
            <a:chExt cx="952102" cy="824609"/>
          </a:xfrm>
        </p:grpSpPr>
        <p:grpSp>
          <p:nvGrpSpPr>
            <p:cNvPr name="Group 22" id="22"/>
            <p:cNvGrpSpPr/>
            <p:nvPr/>
          </p:nvGrpSpPr>
          <p:grpSpPr>
            <a:xfrm rot="-10800000">
              <a:off x="0" y="0"/>
              <a:ext cx="952102" cy="824609"/>
              <a:chOff x="0" y="0"/>
              <a:chExt cx="6202680" cy="53721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209517" y="122424"/>
              <a:ext cx="533068" cy="5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  <a:spcBef>
                  <a:spcPct val="0"/>
                </a:spcBef>
              </a:pPr>
              <a:r>
                <a:rPr lang="en-US" sz="2314" spc="-46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24420" y="0"/>
            <a:ext cx="436921" cy="461820"/>
            <a:chOff x="0" y="0"/>
            <a:chExt cx="436918" cy="4618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" y="0"/>
              <a:ext cx="437515" cy="461772"/>
            </a:xfrm>
            <a:custGeom>
              <a:avLst/>
              <a:gdLst/>
              <a:ahLst/>
              <a:cxnLst/>
              <a:rect r="r" b="b" t="t" l="l"/>
              <a:pathLst>
                <a:path h="461772" w="437515">
                  <a:moveTo>
                    <a:pt x="215138" y="0"/>
                  </a:moveTo>
                  <a:cubicBezTo>
                    <a:pt x="212725" y="49276"/>
                    <a:pt x="210566" y="98806"/>
                    <a:pt x="208153" y="149352"/>
                  </a:cubicBezTo>
                  <a:lnTo>
                    <a:pt x="207645" y="155194"/>
                  </a:lnTo>
                  <a:cubicBezTo>
                    <a:pt x="197993" y="147574"/>
                    <a:pt x="189230" y="141224"/>
                    <a:pt x="181483" y="133985"/>
                  </a:cubicBezTo>
                  <a:lnTo>
                    <a:pt x="137287" y="90424"/>
                  </a:lnTo>
                  <a:cubicBezTo>
                    <a:pt x="122555" y="76835"/>
                    <a:pt x="106934" y="64135"/>
                    <a:pt x="87757" y="47879"/>
                  </a:cubicBezTo>
                  <a:lnTo>
                    <a:pt x="75311" y="52197"/>
                  </a:lnTo>
                  <a:lnTo>
                    <a:pt x="82931" y="61849"/>
                  </a:lnTo>
                  <a:cubicBezTo>
                    <a:pt x="85471" y="64008"/>
                    <a:pt x="88011" y="66294"/>
                    <a:pt x="90424" y="68453"/>
                  </a:cubicBezTo>
                  <a:lnTo>
                    <a:pt x="119634" y="96266"/>
                  </a:lnTo>
                  <a:cubicBezTo>
                    <a:pt x="145288" y="122047"/>
                    <a:pt x="167132" y="151892"/>
                    <a:pt x="198882" y="172212"/>
                  </a:cubicBezTo>
                  <a:lnTo>
                    <a:pt x="196723" y="173863"/>
                  </a:lnTo>
                  <a:lnTo>
                    <a:pt x="193167" y="176022"/>
                  </a:lnTo>
                  <a:cubicBezTo>
                    <a:pt x="156845" y="199517"/>
                    <a:pt x="120523" y="222758"/>
                    <a:pt x="84455" y="246380"/>
                  </a:cubicBezTo>
                  <a:lnTo>
                    <a:pt x="17526" y="292354"/>
                  </a:lnTo>
                  <a:cubicBezTo>
                    <a:pt x="12827" y="295783"/>
                    <a:pt x="8382" y="299720"/>
                    <a:pt x="0" y="308737"/>
                  </a:cubicBezTo>
                  <a:lnTo>
                    <a:pt x="2794" y="318389"/>
                  </a:lnTo>
                  <a:cubicBezTo>
                    <a:pt x="4318" y="320294"/>
                    <a:pt x="6350" y="321437"/>
                    <a:pt x="9271" y="321437"/>
                  </a:cubicBezTo>
                  <a:cubicBezTo>
                    <a:pt x="12446" y="321437"/>
                    <a:pt x="16637" y="320040"/>
                    <a:pt x="22098" y="316611"/>
                  </a:cubicBezTo>
                  <a:lnTo>
                    <a:pt x="31369" y="309499"/>
                  </a:lnTo>
                  <a:cubicBezTo>
                    <a:pt x="49149" y="297053"/>
                    <a:pt x="66421" y="284099"/>
                    <a:pt x="84582" y="272288"/>
                  </a:cubicBezTo>
                  <a:lnTo>
                    <a:pt x="203200" y="196850"/>
                  </a:lnTo>
                  <a:lnTo>
                    <a:pt x="205867" y="195580"/>
                  </a:lnTo>
                  <a:cubicBezTo>
                    <a:pt x="205867" y="198247"/>
                    <a:pt x="205994" y="200152"/>
                    <a:pt x="205867" y="202057"/>
                  </a:cubicBezTo>
                  <a:lnTo>
                    <a:pt x="189865" y="407543"/>
                  </a:lnTo>
                  <a:cubicBezTo>
                    <a:pt x="188722" y="421640"/>
                    <a:pt x="188341" y="435991"/>
                    <a:pt x="187706" y="453390"/>
                  </a:cubicBezTo>
                  <a:lnTo>
                    <a:pt x="190754" y="461772"/>
                  </a:lnTo>
                  <a:lnTo>
                    <a:pt x="204343" y="461772"/>
                  </a:lnTo>
                  <a:lnTo>
                    <a:pt x="207264" y="458724"/>
                  </a:lnTo>
                  <a:lnTo>
                    <a:pt x="207645" y="452755"/>
                  </a:lnTo>
                  <a:cubicBezTo>
                    <a:pt x="208661" y="441833"/>
                    <a:pt x="209423" y="431038"/>
                    <a:pt x="210312" y="420116"/>
                  </a:cubicBezTo>
                  <a:lnTo>
                    <a:pt x="226187" y="198120"/>
                  </a:lnTo>
                  <a:lnTo>
                    <a:pt x="228981" y="196596"/>
                  </a:lnTo>
                  <a:lnTo>
                    <a:pt x="232156" y="199771"/>
                  </a:lnTo>
                  <a:cubicBezTo>
                    <a:pt x="261239" y="230251"/>
                    <a:pt x="293878" y="256540"/>
                    <a:pt x="326644" y="282702"/>
                  </a:cubicBezTo>
                  <a:cubicBezTo>
                    <a:pt x="329946" y="285369"/>
                    <a:pt x="333756" y="287401"/>
                    <a:pt x="342646" y="290068"/>
                  </a:cubicBezTo>
                  <a:lnTo>
                    <a:pt x="353060" y="279527"/>
                  </a:lnTo>
                  <a:lnTo>
                    <a:pt x="348742" y="271145"/>
                  </a:lnTo>
                  <a:cubicBezTo>
                    <a:pt x="346837" y="268986"/>
                    <a:pt x="344678" y="266954"/>
                    <a:pt x="342392" y="265049"/>
                  </a:cubicBezTo>
                  <a:lnTo>
                    <a:pt x="275463" y="210947"/>
                  </a:lnTo>
                  <a:cubicBezTo>
                    <a:pt x="261747" y="199517"/>
                    <a:pt x="249047" y="186817"/>
                    <a:pt x="237617" y="172847"/>
                  </a:cubicBezTo>
                  <a:lnTo>
                    <a:pt x="240284" y="170688"/>
                  </a:lnTo>
                  <a:cubicBezTo>
                    <a:pt x="259080" y="157734"/>
                    <a:pt x="277749" y="144653"/>
                    <a:pt x="296672" y="131826"/>
                  </a:cubicBezTo>
                  <a:lnTo>
                    <a:pt x="395986" y="64389"/>
                  </a:lnTo>
                  <a:cubicBezTo>
                    <a:pt x="409575" y="54864"/>
                    <a:pt x="422783" y="44704"/>
                    <a:pt x="437515" y="33147"/>
                  </a:cubicBezTo>
                  <a:lnTo>
                    <a:pt x="437515" y="21971"/>
                  </a:lnTo>
                  <a:lnTo>
                    <a:pt x="430530" y="19050"/>
                  </a:lnTo>
                  <a:lnTo>
                    <a:pt x="421132" y="21209"/>
                  </a:lnTo>
                  <a:cubicBezTo>
                    <a:pt x="412877" y="25527"/>
                    <a:pt x="405384" y="31242"/>
                    <a:pt x="397637" y="36576"/>
                  </a:cubicBezTo>
                  <a:lnTo>
                    <a:pt x="230759" y="150241"/>
                  </a:lnTo>
                  <a:lnTo>
                    <a:pt x="228473" y="148209"/>
                  </a:lnTo>
                  <a:lnTo>
                    <a:pt x="228473" y="143510"/>
                  </a:lnTo>
                  <a:cubicBezTo>
                    <a:pt x="229235" y="124968"/>
                    <a:pt x="229870" y="106426"/>
                    <a:pt x="230759" y="87884"/>
                  </a:cubicBezTo>
                  <a:lnTo>
                    <a:pt x="235458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739494" y="6507745"/>
            <a:ext cx="1174747" cy="1174747"/>
            <a:chOff x="0" y="0"/>
            <a:chExt cx="1174750" cy="11747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3500" y="6350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689" y="1047496"/>
                    <a:pt x="1047750" y="813308"/>
                    <a:pt x="1047750" y="523875"/>
                  </a:cubicBezTo>
                  <a:cubicBezTo>
                    <a:pt x="1047750" y="234315"/>
                    <a:pt x="813435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40214" y="4805395"/>
            <a:ext cx="843315" cy="843315"/>
          </a:xfrm>
          <a:custGeom>
            <a:avLst/>
            <a:gdLst/>
            <a:ahLst/>
            <a:cxnLst/>
            <a:rect r="r" b="b" t="t" l="l"/>
            <a:pathLst>
              <a:path h="843315" w="843315">
                <a:moveTo>
                  <a:pt x="0" y="0"/>
                </a:moveTo>
                <a:lnTo>
                  <a:pt x="843315" y="0"/>
                </a:lnTo>
                <a:lnTo>
                  <a:pt x="843315" y="843315"/>
                </a:lnTo>
                <a:lnTo>
                  <a:pt x="0" y="84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968406" y="5959728"/>
            <a:ext cx="1174747" cy="1174747"/>
            <a:chOff x="0" y="0"/>
            <a:chExt cx="1174750" cy="1174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240" y="0"/>
                  </a:moveTo>
                  <a:cubicBezTo>
                    <a:pt x="233934" y="381"/>
                    <a:pt x="0" y="234569"/>
                    <a:pt x="0" y="523875"/>
                  </a:cubicBezTo>
                  <a:cubicBezTo>
                    <a:pt x="0" y="813435"/>
                    <a:pt x="234315" y="1047750"/>
                    <a:pt x="523875" y="1047750"/>
                  </a:cubicBezTo>
                  <a:cubicBezTo>
                    <a:pt x="813435" y="1047750"/>
                    <a:pt x="1047750" y="813435"/>
                    <a:pt x="1047750" y="523875"/>
                  </a:cubicBezTo>
                  <a:lnTo>
                    <a:pt x="1047750" y="523875"/>
                  </a:lnTo>
                  <a:cubicBezTo>
                    <a:pt x="1047750" y="234569"/>
                    <a:pt x="813816" y="381"/>
                    <a:pt x="52451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440970" y="4357781"/>
            <a:ext cx="308543" cy="1527310"/>
          </a:xfrm>
          <a:custGeom>
            <a:avLst/>
            <a:gdLst/>
            <a:ahLst/>
            <a:cxnLst/>
            <a:rect r="r" b="b" t="t" l="l"/>
            <a:pathLst>
              <a:path h="1527310" w="308543">
                <a:moveTo>
                  <a:pt x="0" y="0"/>
                </a:moveTo>
                <a:lnTo>
                  <a:pt x="308543" y="0"/>
                </a:lnTo>
                <a:lnTo>
                  <a:pt x="308543" y="1527309"/>
                </a:lnTo>
                <a:lnTo>
                  <a:pt x="0" y="152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930372" y="6901195"/>
            <a:ext cx="3479151" cy="387848"/>
          </a:xfrm>
          <a:custGeom>
            <a:avLst/>
            <a:gdLst/>
            <a:ahLst/>
            <a:cxnLst/>
            <a:rect r="r" b="b" t="t" l="l"/>
            <a:pathLst>
              <a:path h="387848" w="3479151">
                <a:moveTo>
                  <a:pt x="0" y="0"/>
                </a:moveTo>
                <a:lnTo>
                  <a:pt x="3479151" y="0"/>
                </a:lnTo>
                <a:lnTo>
                  <a:pt x="3479151" y="387848"/>
                </a:lnTo>
                <a:lnTo>
                  <a:pt x="0" y="38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36780" y="4753618"/>
            <a:ext cx="843315" cy="843315"/>
          </a:xfrm>
          <a:custGeom>
            <a:avLst/>
            <a:gdLst/>
            <a:ahLst/>
            <a:cxnLst/>
            <a:rect r="r" b="b" t="t" l="l"/>
            <a:pathLst>
              <a:path h="843315" w="843315">
                <a:moveTo>
                  <a:pt x="0" y="0"/>
                </a:moveTo>
                <a:lnTo>
                  <a:pt x="843315" y="0"/>
                </a:lnTo>
                <a:lnTo>
                  <a:pt x="843315" y="843315"/>
                </a:lnTo>
                <a:lnTo>
                  <a:pt x="0" y="84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861872" y="3091273"/>
            <a:ext cx="1490876" cy="1231414"/>
          </a:xfrm>
          <a:custGeom>
            <a:avLst/>
            <a:gdLst/>
            <a:ahLst/>
            <a:cxnLst/>
            <a:rect r="r" b="b" t="t" l="l"/>
            <a:pathLst>
              <a:path h="1231414" w="1490876">
                <a:moveTo>
                  <a:pt x="0" y="0"/>
                </a:moveTo>
                <a:lnTo>
                  <a:pt x="1490875" y="0"/>
                </a:lnTo>
                <a:lnTo>
                  <a:pt x="1490875" y="1231414"/>
                </a:lnTo>
                <a:lnTo>
                  <a:pt x="0" y="12314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11985" y="5031109"/>
            <a:ext cx="101308" cy="36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49513" y="4975510"/>
            <a:ext cx="2813044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Truy cập vào website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70948" y="5958883"/>
            <a:ext cx="3618294" cy="72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tiến hành chụp hình ảnh cho hệ thống nhận diện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84442" y="5001641"/>
            <a:ext cx="147990" cy="3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550725" y="653644"/>
            <a:ext cx="7184311" cy="93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5499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Quy trình thanh toán</a:t>
            </a:r>
          </a:p>
        </p:txBody>
      </p: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5690868" y="3258063"/>
            <a:ext cx="1174747" cy="1174747"/>
            <a:chOff x="0" y="0"/>
            <a:chExt cx="1174750" cy="11747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3500" y="6350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689" y="1047496"/>
                    <a:pt x="1047750" y="813308"/>
                    <a:pt x="1047750" y="523875"/>
                  </a:cubicBezTo>
                  <a:cubicBezTo>
                    <a:pt x="1047750" y="234315"/>
                    <a:pt x="813435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6793311" y="3648811"/>
            <a:ext cx="3479151" cy="387848"/>
          </a:xfrm>
          <a:custGeom>
            <a:avLst/>
            <a:gdLst/>
            <a:ahLst/>
            <a:cxnLst/>
            <a:rect r="r" b="b" t="t" l="l"/>
            <a:pathLst>
              <a:path h="387848" w="3479151">
                <a:moveTo>
                  <a:pt x="0" y="0"/>
                </a:moveTo>
                <a:lnTo>
                  <a:pt x="3479151" y="0"/>
                </a:lnTo>
                <a:lnTo>
                  <a:pt x="3479151" y="387848"/>
                </a:lnTo>
                <a:lnTo>
                  <a:pt x="0" y="38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7860007" y="2301334"/>
            <a:ext cx="843315" cy="843315"/>
          </a:xfrm>
          <a:custGeom>
            <a:avLst/>
            <a:gdLst/>
            <a:ahLst/>
            <a:cxnLst/>
            <a:rect r="r" b="b" t="t" l="l"/>
            <a:pathLst>
              <a:path h="843315" w="843315">
                <a:moveTo>
                  <a:pt x="0" y="0"/>
                </a:moveTo>
                <a:lnTo>
                  <a:pt x="843315" y="0"/>
                </a:lnTo>
                <a:lnTo>
                  <a:pt x="843315" y="843315"/>
                </a:lnTo>
                <a:lnTo>
                  <a:pt x="0" y="84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0272462" y="3258063"/>
            <a:ext cx="1174747" cy="1174747"/>
            <a:chOff x="0" y="0"/>
            <a:chExt cx="1174750" cy="11747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63500" y="63500"/>
              <a:ext cx="1047623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623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181" y="1047496"/>
                    <a:pt x="1046988" y="813943"/>
                    <a:pt x="1047623" y="525145"/>
                  </a:cubicBezTo>
                  <a:lnTo>
                    <a:pt x="1047623" y="522605"/>
                  </a:lnTo>
                  <a:lnTo>
                    <a:pt x="1047623" y="522605"/>
                  </a:lnTo>
                  <a:cubicBezTo>
                    <a:pt x="1047115" y="233680"/>
                    <a:pt x="812927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40" id="40"/>
          <p:cNvSpPr txBox="true"/>
          <p:nvPr/>
        </p:nvSpPr>
        <p:spPr>
          <a:xfrm rot="0">
            <a:off x="6865615" y="3219963"/>
            <a:ext cx="3618294" cy="3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nhận sản phẩm từ khách hàng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207670" y="2549357"/>
            <a:ext cx="147990" cy="3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84026" y="4413760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người dùng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48282" y="4467757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khách hàng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931501" y="7115425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người dùng</a:t>
            </a:r>
          </a:p>
        </p:txBody>
      </p:sp>
      <p:grpSp>
        <p:nvGrpSpPr>
          <p:cNvPr name="Group 45" id="45"/>
          <p:cNvGrpSpPr>
            <a:grpSpLocks noChangeAspect="true"/>
          </p:cNvGrpSpPr>
          <p:nvPr/>
        </p:nvGrpSpPr>
        <p:grpSpPr>
          <a:xfrm rot="0">
            <a:off x="10275239" y="6432028"/>
            <a:ext cx="1174747" cy="1174747"/>
            <a:chOff x="0" y="0"/>
            <a:chExt cx="1174750" cy="117475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48" id="48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49" id="49"/>
            <p:cNvSpPr/>
            <p:nvPr/>
          </p:nvSpPr>
          <p:spPr>
            <a:xfrm flipH="false" flipV="false" rot="0">
              <a:off x="63500" y="63500"/>
              <a:ext cx="1047623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623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181" y="1047496"/>
                    <a:pt x="1046988" y="813943"/>
                    <a:pt x="1047623" y="525145"/>
                  </a:cubicBezTo>
                  <a:lnTo>
                    <a:pt x="1047623" y="522605"/>
                  </a:lnTo>
                  <a:lnTo>
                    <a:pt x="1047623" y="522605"/>
                  </a:lnTo>
                  <a:cubicBezTo>
                    <a:pt x="1047115" y="233680"/>
                    <a:pt x="812927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0184026" y="7565076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Hệ thống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651059" y="7587724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người dùng</a:t>
            </a:r>
          </a:p>
        </p:txBody>
      </p:sp>
      <p:grpSp>
        <p:nvGrpSpPr>
          <p:cNvPr name="Group 53" id="53"/>
          <p:cNvGrpSpPr>
            <a:grpSpLocks noChangeAspect="true"/>
          </p:cNvGrpSpPr>
          <p:nvPr/>
        </p:nvGrpSpPr>
        <p:grpSpPr>
          <a:xfrm rot="0">
            <a:off x="12040469" y="5120152"/>
            <a:ext cx="1174747" cy="1174747"/>
            <a:chOff x="0" y="0"/>
            <a:chExt cx="1174750" cy="117475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56" id="56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57" id="57"/>
            <p:cNvSpPr/>
            <p:nvPr/>
          </p:nvSpPr>
          <p:spPr>
            <a:xfrm flipH="false" flipV="false" rot="0">
              <a:off x="63500" y="63500"/>
              <a:ext cx="1047750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750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689" y="1047496"/>
                    <a:pt x="1047750" y="813308"/>
                    <a:pt x="1047750" y="523875"/>
                  </a:cubicBezTo>
                  <a:cubicBezTo>
                    <a:pt x="1047750" y="234315"/>
                    <a:pt x="813435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10196118" y="10240338"/>
            <a:ext cx="3479151" cy="387848"/>
          </a:xfrm>
          <a:custGeom>
            <a:avLst/>
            <a:gdLst/>
            <a:ahLst/>
            <a:cxnLst/>
            <a:rect r="r" b="b" t="t" l="l"/>
            <a:pathLst>
              <a:path h="387848" w="3479151">
                <a:moveTo>
                  <a:pt x="0" y="0"/>
                </a:moveTo>
                <a:lnTo>
                  <a:pt x="3479151" y="0"/>
                </a:lnTo>
                <a:lnTo>
                  <a:pt x="3479151" y="387848"/>
                </a:lnTo>
                <a:lnTo>
                  <a:pt x="0" y="38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4190225" y="3937825"/>
            <a:ext cx="843315" cy="843315"/>
          </a:xfrm>
          <a:custGeom>
            <a:avLst/>
            <a:gdLst/>
            <a:ahLst/>
            <a:cxnLst/>
            <a:rect r="r" b="b" t="t" l="l"/>
            <a:pathLst>
              <a:path h="843315" w="843315">
                <a:moveTo>
                  <a:pt x="0" y="0"/>
                </a:moveTo>
                <a:lnTo>
                  <a:pt x="843315" y="0"/>
                </a:lnTo>
                <a:lnTo>
                  <a:pt x="843315" y="843315"/>
                </a:lnTo>
                <a:lnTo>
                  <a:pt x="0" y="843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13215216" y="5047840"/>
            <a:ext cx="3618294" cy="3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In hóa đơn cho khách hàng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4537888" y="4185848"/>
            <a:ext cx="147990" cy="35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7"/>
              </a:lnSpc>
            </a:pPr>
            <a:r>
              <a:rPr lang="en-US" sz="211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4</a:t>
            </a:r>
          </a:p>
        </p:txBody>
      </p:sp>
      <p:grpSp>
        <p:nvGrpSpPr>
          <p:cNvPr name="Group 63" id="63"/>
          <p:cNvGrpSpPr>
            <a:grpSpLocks noChangeAspect="true"/>
          </p:cNvGrpSpPr>
          <p:nvPr/>
        </p:nvGrpSpPr>
        <p:grpSpPr>
          <a:xfrm rot="0">
            <a:off x="16576213" y="5044434"/>
            <a:ext cx="1174747" cy="1174747"/>
            <a:chOff x="0" y="0"/>
            <a:chExt cx="1174750" cy="117475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94234" y="94234"/>
              <a:ext cx="986536" cy="986282"/>
            </a:xfrm>
            <a:custGeom>
              <a:avLst/>
              <a:gdLst/>
              <a:ahLst/>
              <a:cxnLst/>
              <a:rect r="r" b="b" t="t" l="l"/>
              <a:pathLst>
                <a:path h="986282" w="986536">
                  <a:moveTo>
                    <a:pt x="986155" y="493141"/>
                  </a:moveTo>
                  <a:lnTo>
                    <a:pt x="983742" y="541528"/>
                  </a:lnTo>
                  <a:cubicBezTo>
                    <a:pt x="982218" y="557657"/>
                    <a:pt x="979805" y="573532"/>
                    <a:pt x="976630" y="589407"/>
                  </a:cubicBezTo>
                  <a:lnTo>
                    <a:pt x="964819" y="636397"/>
                  </a:lnTo>
                  <a:cubicBezTo>
                    <a:pt x="960120" y="651891"/>
                    <a:pt x="954659" y="667004"/>
                    <a:pt x="948563" y="681990"/>
                  </a:cubicBezTo>
                  <a:lnTo>
                    <a:pt x="927862" y="725678"/>
                  </a:lnTo>
                  <a:cubicBezTo>
                    <a:pt x="920242" y="739902"/>
                    <a:pt x="911987" y="753745"/>
                    <a:pt x="902970" y="767207"/>
                  </a:cubicBezTo>
                  <a:lnTo>
                    <a:pt x="874141" y="806069"/>
                  </a:lnTo>
                  <a:cubicBezTo>
                    <a:pt x="863854" y="818515"/>
                    <a:pt x="853059" y="830453"/>
                    <a:pt x="841629" y="841883"/>
                  </a:cubicBezTo>
                  <a:lnTo>
                    <a:pt x="805815" y="874395"/>
                  </a:lnTo>
                  <a:cubicBezTo>
                    <a:pt x="793369" y="884682"/>
                    <a:pt x="780415" y="894207"/>
                    <a:pt x="766953" y="903224"/>
                  </a:cubicBezTo>
                  <a:lnTo>
                    <a:pt x="725424" y="928116"/>
                  </a:lnTo>
                  <a:cubicBezTo>
                    <a:pt x="711200" y="935736"/>
                    <a:pt x="696595" y="942594"/>
                    <a:pt x="681736" y="948817"/>
                  </a:cubicBezTo>
                  <a:lnTo>
                    <a:pt x="636270" y="964946"/>
                  </a:lnTo>
                  <a:cubicBezTo>
                    <a:pt x="620776" y="969645"/>
                    <a:pt x="605155" y="973582"/>
                    <a:pt x="589280" y="976757"/>
                  </a:cubicBezTo>
                  <a:lnTo>
                    <a:pt x="541401" y="983869"/>
                  </a:lnTo>
                  <a:cubicBezTo>
                    <a:pt x="525272" y="985393"/>
                    <a:pt x="509270" y="986282"/>
                    <a:pt x="493014" y="986282"/>
                  </a:cubicBezTo>
                  <a:lnTo>
                    <a:pt x="444627" y="983869"/>
                  </a:lnTo>
                  <a:cubicBezTo>
                    <a:pt x="428498" y="982345"/>
                    <a:pt x="412623" y="979932"/>
                    <a:pt x="396748" y="976757"/>
                  </a:cubicBezTo>
                  <a:lnTo>
                    <a:pt x="349758" y="964946"/>
                  </a:lnTo>
                  <a:cubicBezTo>
                    <a:pt x="334264" y="960247"/>
                    <a:pt x="319151" y="954786"/>
                    <a:pt x="304165" y="948690"/>
                  </a:cubicBezTo>
                  <a:lnTo>
                    <a:pt x="260477" y="927989"/>
                  </a:lnTo>
                  <a:cubicBezTo>
                    <a:pt x="246253" y="920369"/>
                    <a:pt x="232410" y="912114"/>
                    <a:pt x="218948" y="903097"/>
                  </a:cubicBezTo>
                  <a:lnTo>
                    <a:pt x="180086" y="874268"/>
                  </a:lnTo>
                  <a:cubicBezTo>
                    <a:pt x="167640" y="863981"/>
                    <a:pt x="155702" y="853186"/>
                    <a:pt x="144272" y="841756"/>
                  </a:cubicBezTo>
                  <a:lnTo>
                    <a:pt x="111760" y="805942"/>
                  </a:lnTo>
                  <a:cubicBezTo>
                    <a:pt x="101473" y="793496"/>
                    <a:pt x="91948" y="780542"/>
                    <a:pt x="82931" y="767080"/>
                  </a:cubicBezTo>
                  <a:lnTo>
                    <a:pt x="58039" y="725551"/>
                  </a:lnTo>
                  <a:cubicBezTo>
                    <a:pt x="50419" y="711327"/>
                    <a:pt x="43561" y="696722"/>
                    <a:pt x="37338" y="681863"/>
                  </a:cubicBezTo>
                  <a:lnTo>
                    <a:pt x="21336" y="636270"/>
                  </a:lnTo>
                  <a:cubicBezTo>
                    <a:pt x="16637" y="620776"/>
                    <a:pt x="12700" y="605155"/>
                    <a:pt x="9525" y="589280"/>
                  </a:cubicBezTo>
                  <a:lnTo>
                    <a:pt x="2413" y="541401"/>
                  </a:lnTo>
                  <a:cubicBezTo>
                    <a:pt x="889" y="525272"/>
                    <a:pt x="0" y="509270"/>
                    <a:pt x="0" y="493014"/>
                  </a:cubicBezTo>
                  <a:lnTo>
                    <a:pt x="2413" y="444627"/>
                  </a:lnTo>
                  <a:cubicBezTo>
                    <a:pt x="3937" y="428498"/>
                    <a:pt x="6350" y="412623"/>
                    <a:pt x="9525" y="396748"/>
                  </a:cubicBezTo>
                  <a:lnTo>
                    <a:pt x="21336" y="349758"/>
                  </a:lnTo>
                  <a:cubicBezTo>
                    <a:pt x="26035" y="334264"/>
                    <a:pt x="31496" y="319151"/>
                    <a:pt x="37592" y="304165"/>
                  </a:cubicBezTo>
                  <a:lnTo>
                    <a:pt x="58293" y="260477"/>
                  </a:lnTo>
                  <a:cubicBezTo>
                    <a:pt x="65913" y="246253"/>
                    <a:pt x="74168" y="232410"/>
                    <a:pt x="83185" y="218948"/>
                  </a:cubicBezTo>
                  <a:lnTo>
                    <a:pt x="112014" y="180086"/>
                  </a:lnTo>
                  <a:cubicBezTo>
                    <a:pt x="122301" y="167640"/>
                    <a:pt x="133096" y="155702"/>
                    <a:pt x="144526" y="144272"/>
                  </a:cubicBezTo>
                  <a:lnTo>
                    <a:pt x="180340" y="111760"/>
                  </a:lnTo>
                  <a:cubicBezTo>
                    <a:pt x="192786" y="101473"/>
                    <a:pt x="205740" y="91948"/>
                    <a:pt x="219202" y="82931"/>
                  </a:cubicBezTo>
                  <a:lnTo>
                    <a:pt x="260731" y="58039"/>
                  </a:lnTo>
                  <a:cubicBezTo>
                    <a:pt x="274955" y="50419"/>
                    <a:pt x="289560" y="43561"/>
                    <a:pt x="304419" y="37338"/>
                  </a:cubicBezTo>
                  <a:lnTo>
                    <a:pt x="350012" y="21336"/>
                  </a:lnTo>
                  <a:cubicBezTo>
                    <a:pt x="365506" y="16637"/>
                    <a:pt x="381127" y="12700"/>
                    <a:pt x="397002" y="9525"/>
                  </a:cubicBezTo>
                  <a:lnTo>
                    <a:pt x="444881" y="2413"/>
                  </a:lnTo>
                  <a:cubicBezTo>
                    <a:pt x="461010" y="889"/>
                    <a:pt x="477012" y="0"/>
                    <a:pt x="493268" y="0"/>
                  </a:cubicBezTo>
                  <a:lnTo>
                    <a:pt x="541655" y="2413"/>
                  </a:lnTo>
                  <a:cubicBezTo>
                    <a:pt x="557784" y="3937"/>
                    <a:pt x="573659" y="6350"/>
                    <a:pt x="589534" y="9525"/>
                  </a:cubicBezTo>
                  <a:lnTo>
                    <a:pt x="636524" y="21336"/>
                  </a:lnTo>
                  <a:cubicBezTo>
                    <a:pt x="652018" y="26035"/>
                    <a:pt x="667131" y="31496"/>
                    <a:pt x="682117" y="37592"/>
                  </a:cubicBezTo>
                  <a:lnTo>
                    <a:pt x="725805" y="58293"/>
                  </a:lnTo>
                  <a:cubicBezTo>
                    <a:pt x="740029" y="65913"/>
                    <a:pt x="753872" y="74168"/>
                    <a:pt x="767334" y="83185"/>
                  </a:cubicBezTo>
                  <a:lnTo>
                    <a:pt x="806196" y="112014"/>
                  </a:lnTo>
                  <a:cubicBezTo>
                    <a:pt x="818642" y="122301"/>
                    <a:pt x="830580" y="133096"/>
                    <a:pt x="842010" y="144526"/>
                  </a:cubicBezTo>
                  <a:lnTo>
                    <a:pt x="874522" y="180340"/>
                  </a:lnTo>
                  <a:cubicBezTo>
                    <a:pt x="884809" y="192786"/>
                    <a:pt x="894334" y="205740"/>
                    <a:pt x="903351" y="219202"/>
                  </a:cubicBezTo>
                  <a:lnTo>
                    <a:pt x="928243" y="260731"/>
                  </a:lnTo>
                  <a:cubicBezTo>
                    <a:pt x="935863" y="274955"/>
                    <a:pt x="942721" y="289560"/>
                    <a:pt x="948944" y="304419"/>
                  </a:cubicBezTo>
                  <a:lnTo>
                    <a:pt x="965200" y="350012"/>
                  </a:lnTo>
                  <a:cubicBezTo>
                    <a:pt x="969899" y="365506"/>
                    <a:pt x="973836" y="381127"/>
                    <a:pt x="977011" y="397002"/>
                  </a:cubicBezTo>
                  <a:lnTo>
                    <a:pt x="984123" y="444881"/>
                  </a:lnTo>
                  <a:cubicBezTo>
                    <a:pt x="985647" y="461010"/>
                    <a:pt x="986536" y="477012"/>
                    <a:pt x="986536" y="493268"/>
                  </a:cubicBezTo>
                  <a:close/>
                </a:path>
              </a:pathLst>
            </a:custGeom>
            <a:solidFill>
              <a:srgbClr val="DFF8FC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340868" y="587375"/>
              <a:ext cx="493014" cy="246507"/>
            </a:xfrm>
            <a:custGeom>
              <a:avLst/>
              <a:gdLst/>
              <a:ahLst/>
              <a:cxnLst/>
              <a:rect r="r" b="b" t="t" l="l"/>
              <a:pathLst>
                <a:path h="246507" w="493014">
                  <a:moveTo>
                    <a:pt x="0" y="246507"/>
                  </a:moveTo>
                  <a:cubicBezTo>
                    <a:pt x="0" y="110363"/>
                    <a:pt x="110363" y="0"/>
                    <a:pt x="246507" y="0"/>
                  </a:cubicBezTo>
                  <a:cubicBezTo>
                    <a:pt x="382651" y="0"/>
                    <a:pt x="493014" y="110363"/>
                    <a:pt x="493014" y="246507"/>
                  </a:cubicBezTo>
                  <a:cubicBezTo>
                    <a:pt x="436245" y="246507"/>
                    <a:pt x="50800" y="246507"/>
                    <a:pt x="0" y="246507"/>
                  </a:cubicBezTo>
                  <a:close/>
                </a:path>
              </a:pathLst>
            </a:custGeom>
            <a:solidFill>
              <a:srgbClr val="00E1F7"/>
            </a:solid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464058" y="340741"/>
              <a:ext cx="246634" cy="246634"/>
            </a:xfrm>
            <a:custGeom>
              <a:avLst/>
              <a:gdLst/>
              <a:ahLst/>
              <a:cxnLst/>
              <a:rect r="r" b="b" t="t" l="l"/>
              <a:pathLst>
                <a:path h="246634" w="246634">
                  <a:moveTo>
                    <a:pt x="246634" y="123317"/>
                  </a:moveTo>
                  <a:lnTo>
                    <a:pt x="245872" y="139446"/>
                  </a:lnTo>
                  <a:cubicBezTo>
                    <a:pt x="242697" y="155321"/>
                    <a:pt x="240411" y="163068"/>
                    <a:pt x="237236" y="170561"/>
                  </a:cubicBezTo>
                  <a:lnTo>
                    <a:pt x="230378" y="185166"/>
                  </a:lnTo>
                  <a:cubicBezTo>
                    <a:pt x="221361" y="198628"/>
                    <a:pt x="216281" y="204851"/>
                    <a:pt x="210566" y="210566"/>
                  </a:cubicBezTo>
                  <a:lnTo>
                    <a:pt x="198628" y="221361"/>
                  </a:lnTo>
                  <a:cubicBezTo>
                    <a:pt x="185166" y="230378"/>
                    <a:pt x="178054" y="234188"/>
                    <a:pt x="170561" y="237236"/>
                  </a:cubicBezTo>
                  <a:lnTo>
                    <a:pt x="155321" y="242697"/>
                  </a:lnTo>
                  <a:cubicBezTo>
                    <a:pt x="139446" y="245872"/>
                    <a:pt x="131445" y="246634"/>
                    <a:pt x="123317" y="246634"/>
                  </a:cubicBezTo>
                  <a:lnTo>
                    <a:pt x="107188" y="245872"/>
                  </a:lnTo>
                  <a:cubicBezTo>
                    <a:pt x="91313" y="242697"/>
                    <a:pt x="83566" y="240411"/>
                    <a:pt x="76073" y="237236"/>
                  </a:cubicBezTo>
                  <a:lnTo>
                    <a:pt x="61468" y="230378"/>
                  </a:lnTo>
                  <a:cubicBezTo>
                    <a:pt x="48006" y="221361"/>
                    <a:pt x="41783" y="216281"/>
                    <a:pt x="36068" y="210566"/>
                  </a:cubicBezTo>
                  <a:lnTo>
                    <a:pt x="25273" y="198628"/>
                  </a:lnTo>
                  <a:cubicBezTo>
                    <a:pt x="16256" y="185166"/>
                    <a:pt x="12446" y="178054"/>
                    <a:pt x="9398" y="170561"/>
                  </a:cubicBezTo>
                  <a:lnTo>
                    <a:pt x="3937" y="155321"/>
                  </a:lnTo>
                  <a:cubicBezTo>
                    <a:pt x="762" y="139446"/>
                    <a:pt x="0" y="131445"/>
                    <a:pt x="0" y="123317"/>
                  </a:cubicBezTo>
                  <a:lnTo>
                    <a:pt x="762" y="107188"/>
                  </a:lnTo>
                  <a:cubicBezTo>
                    <a:pt x="3937" y="91313"/>
                    <a:pt x="6223" y="83566"/>
                    <a:pt x="9398" y="76073"/>
                  </a:cubicBezTo>
                  <a:lnTo>
                    <a:pt x="16256" y="61468"/>
                  </a:lnTo>
                  <a:cubicBezTo>
                    <a:pt x="25273" y="48006"/>
                    <a:pt x="30353" y="41783"/>
                    <a:pt x="36068" y="36068"/>
                  </a:cubicBezTo>
                  <a:lnTo>
                    <a:pt x="48006" y="25273"/>
                  </a:lnTo>
                  <a:cubicBezTo>
                    <a:pt x="61468" y="16256"/>
                    <a:pt x="68580" y="12446"/>
                    <a:pt x="76073" y="9398"/>
                  </a:cubicBezTo>
                  <a:lnTo>
                    <a:pt x="91313" y="3937"/>
                  </a:lnTo>
                  <a:cubicBezTo>
                    <a:pt x="107188" y="762"/>
                    <a:pt x="115189" y="0"/>
                    <a:pt x="123317" y="0"/>
                  </a:cubicBezTo>
                  <a:lnTo>
                    <a:pt x="139446" y="762"/>
                  </a:lnTo>
                  <a:cubicBezTo>
                    <a:pt x="155321" y="3937"/>
                    <a:pt x="163068" y="6223"/>
                    <a:pt x="170561" y="9398"/>
                  </a:cubicBezTo>
                  <a:lnTo>
                    <a:pt x="185166" y="16256"/>
                  </a:lnTo>
                  <a:cubicBezTo>
                    <a:pt x="198628" y="25273"/>
                    <a:pt x="204851" y="30353"/>
                    <a:pt x="210566" y="36068"/>
                  </a:cubicBezTo>
                  <a:lnTo>
                    <a:pt x="221361" y="48006"/>
                  </a:lnTo>
                  <a:cubicBezTo>
                    <a:pt x="230378" y="61468"/>
                    <a:pt x="234188" y="68580"/>
                    <a:pt x="237236" y="76073"/>
                  </a:cubicBezTo>
                  <a:lnTo>
                    <a:pt x="242697" y="91313"/>
                  </a:lnTo>
                  <a:cubicBezTo>
                    <a:pt x="245872" y="107188"/>
                    <a:pt x="246634" y="115189"/>
                    <a:pt x="246634" y="123317"/>
                  </a:cubicBezTo>
                  <a:close/>
                </a:path>
              </a:pathLst>
            </a:custGeom>
            <a:solidFill>
              <a:srgbClr val="0E5384"/>
            </a:solid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63500" y="63500"/>
              <a:ext cx="1047623" cy="1047750"/>
            </a:xfrm>
            <a:custGeom>
              <a:avLst/>
              <a:gdLst/>
              <a:ahLst/>
              <a:cxnLst/>
              <a:rect r="r" b="b" t="t" l="l"/>
              <a:pathLst>
                <a:path h="1047750" w="1047623">
                  <a:moveTo>
                    <a:pt x="523875" y="61595"/>
                  </a:moveTo>
                  <a:cubicBezTo>
                    <a:pt x="778764" y="61595"/>
                    <a:pt x="986155" y="268986"/>
                    <a:pt x="986155" y="523875"/>
                  </a:cubicBezTo>
                  <a:cubicBezTo>
                    <a:pt x="986155" y="778764"/>
                    <a:pt x="778764" y="986155"/>
                    <a:pt x="523875" y="986155"/>
                  </a:cubicBezTo>
                  <a:cubicBezTo>
                    <a:pt x="268986" y="986155"/>
                    <a:pt x="61595" y="778764"/>
                    <a:pt x="61595" y="523875"/>
                  </a:cubicBezTo>
                  <a:cubicBezTo>
                    <a:pt x="61595" y="268986"/>
                    <a:pt x="268986" y="61595"/>
                    <a:pt x="523875" y="61595"/>
                  </a:cubicBezTo>
                  <a:close/>
                  <a:moveTo>
                    <a:pt x="523875" y="0"/>
                  </a:moveTo>
                  <a:cubicBezTo>
                    <a:pt x="234315" y="0"/>
                    <a:pt x="0" y="234315"/>
                    <a:pt x="0" y="523875"/>
                  </a:cubicBezTo>
                  <a:cubicBezTo>
                    <a:pt x="0" y="813435"/>
                    <a:pt x="234061" y="1047496"/>
                    <a:pt x="523367" y="1047750"/>
                  </a:cubicBezTo>
                  <a:lnTo>
                    <a:pt x="524256" y="1047750"/>
                  </a:lnTo>
                  <a:cubicBezTo>
                    <a:pt x="813181" y="1047496"/>
                    <a:pt x="1046988" y="813943"/>
                    <a:pt x="1047623" y="525145"/>
                  </a:cubicBezTo>
                  <a:lnTo>
                    <a:pt x="1047623" y="522605"/>
                  </a:lnTo>
                  <a:lnTo>
                    <a:pt x="1047623" y="522605"/>
                  </a:lnTo>
                  <a:cubicBezTo>
                    <a:pt x="1047115" y="233680"/>
                    <a:pt x="812927" y="0"/>
                    <a:pt x="523875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310007" y="310134"/>
              <a:ext cx="554736" cy="554482"/>
            </a:xfrm>
            <a:custGeom>
              <a:avLst/>
              <a:gdLst/>
              <a:ahLst/>
              <a:cxnLst/>
              <a:rect r="r" b="b" t="t" l="l"/>
              <a:pathLst>
                <a:path h="554482" w="554736">
                  <a:moveTo>
                    <a:pt x="382016" y="266954"/>
                  </a:moveTo>
                  <a:cubicBezTo>
                    <a:pt x="412369" y="238760"/>
                    <a:pt x="431419" y="198628"/>
                    <a:pt x="431419" y="154051"/>
                  </a:cubicBezTo>
                  <a:cubicBezTo>
                    <a:pt x="431419" y="69088"/>
                    <a:pt x="362331" y="0"/>
                    <a:pt x="277368" y="0"/>
                  </a:cubicBezTo>
                  <a:cubicBezTo>
                    <a:pt x="192405" y="0"/>
                    <a:pt x="123317" y="68961"/>
                    <a:pt x="123317" y="153924"/>
                  </a:cubicBezTo>
                  <a:cubicBezTo>
                    <a:pt x="123317" y="198501"/>
                    <a:pt x="142367" y="238760"/>
                    <a:pt x="172720" y="266827"/>
                  </a:cubicBezTo>
                  <a:cubicBezTo>
                    <a:pt x="71501" y="308229"/>
                    <a:pt x="0" y="407670"/>
                    <a:pt x="0" y="523621"/>
                  </a:cubicBezTo>
                  <a:cubicBezTo>
                    <a:pt x="0" y="540639"/>
                    <a:pt x="13843" y="554482"/>
                    <a:pt x="30861" y="554482"/>
                  </a:cubicBezTo>
                  <a:lnTo>
                    <a:pt x="523875" y="554482"/>
                  </a:lnTo>
                  <a:cubicBezTo>
                    <a:pt x="540893" y="554482"/>
                    <a:pt x="554736" y="540639"/>
                    <a:pt x="554736" y="523621"/>
                  </a:cubicBezTo>
                  <a:cubicBezTo>
                    <a:pt x="554736" y="407670"/>
                    <a:pt x="483235" y="308229"/>
                    <a:pt x="382016" y="266827"/>
                  </a:cubicBezTo>
                  <a:close/>
                  <a:moveTo>
                    <a:pt x="184912" y="153924"/>
                  </a:moveTo>
                  <a:cubicBezTo>
                    <a:pt x="184912" y="102997"/>
                    <a:pt x="226441" y="61468"/>
                    <a:pt x="277368" y="61468"/>
                  </a:cubicBezTo>
                  <a:cubicBezTo>
                    <a:pt x="328295" y="61468"/>
                    <a:pt x="369824" y="102997"/>
                    <a:pt x="369824" y="153924"/>
                  </a:cubicBezTo>
                  <a:cubicBezTo>
                    <a:pt x="369824" y="204851"/>
                    <a:pt x="328295" y="246380"/>
                    <a:pt x="277368" y="246380"/>
                  </a:cubicBezTo>
                  <a:cubicBezTo>
                    <a:pt x="226441" y="246380"/>
                    <a:pt x="184912" y="204851"/>
                    <a:pt x="184912" y="153924"/>
                  </a:cubicBezTo>
                  <a:close/>
                  <a:moveTo>
                    <a:pt x="400685" y="493014"/>
                  </a:moveTo>
                  <a:lnTo>
                    <a:pt x="400685" y="462153"/>
                  </a:lnTo>
                  <a:cubicBezTo>
                    <a:pt x="400685" y="445135"/>
                    <a:pt x="386842" y="431292"/>
                    <a:pt x="369824" y="431292"/>
                  </a:cubicBezTo>
                  <a:cubicBezTo>
                    <a:pt x="352806" y="431292"/>
                    <a:pt x="338963" y="445135"/>
                    <a:pt x="338963" y="462153"/>
                  </a:cubicBezTo>
                  <a:lnTo>
                    <a:pt x="338963" y="493014"/>
                  </a:lnTo>
                  <a:lnTo>
                    <a:pt x="215773" y="493014"/>
                  </a:lnTo>
                  <a:lnTo>
                    <a:pt x="215773" y="462153"/>
                  </a:lnTo>
                  <a:cubicBezTo>
                    <a:pt x="215773" y="445135"/>
                    <a:pt x="201930" y="431292"/>
                    <a:pt x="184912" y="431292"/>
                  </a:cubicBezTo>
                  <a:cubicBezTo>
                    <a:pt x="167894" y="431292"/>
                    <a:pt x="154051" y="445135"/>
                    <a:pt x="154051" y="462153"/>
                  </a:cubicBezTo>
                  <a:lnTo>
                    <a:pt x="154051" y="493014"/>
                  </a:lnTo>
                  <a:lnTo>
                    <a:pt x="63881" y="493014"/>
                  </a:lnTo>
                  <a:cubicBezTo>
                    <a:pt x="78867" y="388620"/>
                    <a:pt x="168910" y="308102"/>
                    <a:pt x="277368" y="308102"/>
                  </a:cubicBezTo>
                  <a:cubicBezTo>
                    <a:pt x="385826" y="308102"/>
                    <a:pt x="475869" y="388620"/>
                    <a:pt x="490855" y="493014"/>
                  </a:cubicBezTo>
                  <a:lnTo>
                    <a:pt x="400685" y="49301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69" id="69"/>
          <p:cNvSpPr/>
          <p:nvPr/>
        </p:nvSpPr>
        <p:spPr>
          <a:xfrm flipH="false" flipV="false" rot="0">
            <a:off x="13097063" y="5454786"/>
            <a:ext cx="3479151" cy="387848"/>
          </a:xfrm>
          <a:custGeom>
            <a:avLst/>
            <a:gdLst/>
            <a:ahLst/>
            <a:cxnLst/>
            <a:rect r="r" b="b" t="t" l="l"/>
            <a:pathLst>
              <a:path h="387848" w="3479151">
                <a:moveTo>
                  <a:pt x="0" y="0"/>
                </a:moveTo>
                <a:lnTo>
                  <a:pt x="3479150" y="0"/>
                </a:lnTo>
                <a:lnTo>
                  <a:pt x="3479150" y="387848"/>
                </a:lnTo>
                <a:lnTo>
                  <a:pt x="0" y="3878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0" id="70"/>
          <p:cNvSpPr txBox="true"/>
          <p:nvPr/>
        </p:nvSpPr>
        <p:spPr>
          <a:xfrm rot="0">
            <a:off x="12059228" y="6366561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người dùng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6487778" y="6344067"/>
            <a:ext cx="1351617" cy="34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00"/>
              </a:lnSpc>
            </a:pPr>
            <a:r>
              <a:rPr lang="en-US" sz="2119">
                <a:solidFill>
                  <a:srgbClr val="15C0E9"/>
                </a:solidFill>
                <a:latin typeface="Cabin Bold"/>
                <a:ea typeface="Cabin Bold"/>
                <a:cs typeface="Cabin Bold"/>
                <a:sym typeface="Cabin Bold"/>
              </a:rPr>
              <a:t>khách hàng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337023"/>
            <a:ext cx="17457706" cy="2619365"/>
          </a:xfrm>
          <a:custGeom>
            <a:avLst/>
            <a:gdLst/>
            <a:ahLst/>
            <a:cxnLst/>
            <a:rect r="r" b="b" t="t" l="l"/>
            <a:pathLst>
              <a:path h="2619365" w="17457706">
                <a:moveTo>
                  <a:pt x="0" y="0"/>
                </a:moveTo>
                <a:lnTo>
                  <a:pt x="17457706" y="0"/>
                </a:lnTo>
                <a:lnTo>
                  <a:pt x="17457706" y="2619366"/>
                </a:lnTo>
                <a:lnTo>
                  <a:pt x="0" y="261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829606" y="8516493"/>
            <a:ext cx="3458394" cy="1373829"/>
            <a:chOff x="0" y="0"/>
            <a:chExt cx="3458388" cy="1373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3461258" cy="1373632"/>
            </a:xfrm>
            <a:custGeom>
              <a:avLst/>
              <a:gdLst/>
              <a:ahLst/>
              <a:cxnLst/>
              <a:rect r="r" b="b" t="t" l="l"/>
              <a:pathLst>
                <a:path h="1373632" w="3461258">
                  <a:moveTo>
                    <a:pt x="3081274" y="114808"/>
                  </a:moveTo>
                  <a:cubicBezTo>
                    <a:pt x="3097784" y="114808"/>
                    <a:pt x="3114294" y="120904"/>
                    <a:pt x="3130042" y="135509"/>
                  </a:cubicBezTo>
                  <a:cubicBezTo>
                    <a:pt x="3161157" y="164592"/>
                    <a:pt x="3176016" y="211201"/>
                    <a:pt x="3182493" y="252095"/>
                  </a:cubicBezTo>
                  <a:lnTo>
                    <a:pt x="3184271" y="268351"/>
                  </a:lnTo>
                  <a:cubicBezTo>
                    <a:pt x="3175762" y="220599"/>
                    <a:pt x="3152902" y="166878"/>
                    <a:pt x="3097022" y="154813"/>
                  </a:cubicBezTo>
                  <a:cubicBezTo>
                    <a:pt x="3089148" y="153162"/>
                    <a:pt x="3081274" y="152273"/>
                    <a:pt x="3073654" y="152273"/>
                  </a:cubicBezTo>
                  <a:cubicBezTo>
                    <a:pt x="3027426" y="152273"/>
                    <a:pt x="2985389" y="181483"/>
                    <a:pt x="2951226" y="218313"/>
                  </a:cubicBezTo>
                  <a:cubicBezTo>
                    <a:pt x="2978785" y="172847"/>
                    <a:pt x="3030220" y="114681"/>
                    <a:pt x="3081274" y="114681"/>
                  </a:cubicBezTo>
                  <a:close/>
                  <a:moveTo>
                    <a:pt x="2272284" y="108204"/>
                  </a:moveTo>
                  <a:cubicBezTo>
                    <a:pt x="2274951" y="108204"/>
                    <a:pt x="2277491" y="108458"/>
                    <a:pt x="2280031" y="108966"/>
                  </a:cubicBezTo>
                  <a:cubicBezTo>
                    <a:pt x="2306574" y="114300"/>
                    <a:pt x="2328672" y="137922"/>
                    <a:pt x="2340356" y="160909"/>
                  </a:cubicBezTo>
                  <a:cubicBezTo>
                    <a:pt x="2353437" y="186563"/>
                    <a:pt x="2358136" y="215265"/>
                    <a:pt x="2359660" y="244221"/>
                  </a:cubicBezTo>
                  <a:cubicBezTo>
                    <a:pt x="2356104" y="222885"/>
                    <a:pt x="2349754" y="202184"/>
                    <a:pt x="2336292" y="185801"/>
                  </a:cubicBezTo>
                  <a:cubicBezTo>
                    <a:pt x="2318639" y="164211"/>
                    <a:pt x="2289302" y="150876"/>
                    <a:pt x="2261489" y="150749"/>
                  </a:cubicBezTo>
                  <a:cubicBezTo>
                    <a:pt x="2261362" y="150749"/>
                    <a:pt x="2261235" y="150749"/>
                    <a:pt x="2261108" y="150749"/>
                  </a:cubicBezTo>
                  <a:cubicBezTo>
                    <a:pt x="2200402" y="150749"/>
                    <a:pt x="2157222" y="206756"/>
                    <a:pt x="2128393" y="253492"/>
                  </a:cubicBezTo>
                  <a:lnTo>
                    <a:pt x="2082165" y="344678"/>
                  </a:lnTo>
                  <a:lnTo>
                    <a:pt x="2101723" y="287020"/>
                  </a:lnTo>
                  <a:cubicBezTo>
                    <a:pt x="2130933" y="224790"/>
                    <a:pt x="2150999" y="191897"/>
                    <a:pt x="2176907" y="163576"/>
                  </a:cubicBezTo>
                  <a:lnTo>
                    <a:pt x="2221992" y="127127"/>
                  </a:lnTo>
                  <a:cubicBezTo>
                    <a:pt x="2236089" y="118745"/>
                    <a:pt x="2254758" y="108204"/>
                    <a:pt x="2272284" y="108204"/>
                  </a:cubicBezTo>
                  <a:close/>
                  <a:moveTo>
                    <a:pt x="1345565" y="32893"/>
                  </a:moveTo>
                  <a:cubicBezTo>
                    <a:pt x="1359662" y="35560"/>
                    <a:pt x="1369822" y="39751"/>
                    <a:pt x="1376172" y="43815"/>
                  </a:cubicBezTo>
                  <a:lnTo>
                    <a:pt x="1381379" y="47371"/>
                  </a:lnTo>
                  <a:cubicBezTo>
                    <a:pt x="1359281" y="54102"/>
                    <a:pt x="1336040" y="68326"/>
                    <a:pt x="1316990" y="87249"/>
                  </a:cubicBezTo>
                  <a:cubicBezTo>
                    <a:pt x="1267841" y="136144"/>
                    <a:pt x="1234821" y="202692"/>
                    <a:pt x="1207897" y="265684"/>
                  </a:cubicBezTo>
                  <a:cubicBezTo>
                    <a:pt x="1166876" y="361315"/>
                    <a:pt x="1139190" y="462915"/>
                    <a:pt x="1121664" y="565404"/>
                  </a:cubicBezTo>
                  <a:cubicBezTo>
                    <a:pt x="1111123" y="626872"/>
                    <a:pt x="1103376" y="692531"/>
                    <a:pt x="1101471" y="758698"/>
                  </a:cubicBezTo>
                  <a:lnTo>
                    <a:pt x="1095375" y="726313"/>
                  </a:lnTo>
                  <a:cubicBezTo>
                    <a:pt x="1064768" y="549402"/>
                    <a:pt x="1093851" y="357632"/>
                    <a:pt x="1180973" y="199644"/>
                  </a:cubicBezTo>
                  <a:cubicBezTo>
                    <a:pt x="1209675" y="147701"/>
                    <a:pt x="1246378" y="97282"/>
                    <a:pt x="1293749" y="60706"/>
                  </a:cubicBezTo>
                  <a:lnTo>
                    <a:pt x="1316863" y="44958"/>
                  </a:lnTo>
                  <a:cubicBezTo>
                    <a:pt x="1320546" y="42926"/>
                    <a:pt x="1324102" y="41021"/>
                    <a:pt x="1327912" y="39243"/>
                  </a:cubicBezTo>
                  <a:lnTo>
                    <a:pt x="1331976" y="37338"/>
                  </a:lnTo>
                  <a:lnTo>
                    <a:pt x="1334643" y="36195"/>
                  </a:lnTo>
                  <a:lnTo>
                    <a:pt x="1335405" y="35941"/>
                  </a:lnTo>
                  <a:lnTo>
                    <a:pt x="1345438" y="32893"/>
                  </a:lnTo>
                  <a:close/>
                  <a:moveTo>
                    <a:pt x="3069590" y="186055"/>
                  </a:moveTo>
                  <a:cubicBezTo>
                    <a:pt x="3085084" y="186055"/>
                    <a:pt x="3099689" y="193294"/>
                    <a:pt x="3112389" y="211074"/>
                  </a:cubicBezTo>
                  <a:cubicBezTo>
                    <a:pt x="3135249" y="243078"/>
                    <a:pt x="3140710" y="288671"/>
                    <a:pt x="3143377" y="326771"/>
                  </a:cubicBezTo>
                  <a:cubicBezTo>
                    <a:pt x="3146425" y="369189"/>
                    <a:pt x="3142234" y="410337"/>
                    <a:pt x="3136646" y="452374"/>
                  </a:cubicBezTo>
                  <a:cubicBezTo>
                    <a:pt x="3126105" y="532892"/>
                    <a:pt x="3109214" y="608838"/>
                    <a:pt x="3078861" y="683514"/>
                  </a:cubicBezTo>
                  <a:lnTo>
                    <a:pt x="3064637" y="716153"/>
                  </a:lnTo>
                  <a:cubicBezTo>
                    <a:pt x="3026156" y="802259"/>
                    <a:pt x="2981706" y="884047"/>
                    <a:pt x="2920619" y="955929"/>
                  </a:cubicBezTo>
                  <a:lnTo>
                    <a:pt x="2903347" y="929386"/>
                  </a:lnTo>
                  <a:cubicBezTo>
                    <a:pt x="2902712" y="928243"/>
                    <a:pt x="2902077" y="927100"/>
                    <a:pt x="2901315" y="925830"/>
                  </a:cubicBezTo>
                  <a:lnTo>
                    <a:pt x="2896997" y="917956"/>
                  </a:lnTo>
                  <a:lnTo>
                    <a:pt x="2893314" y="910463"/>
                  </a:lnTo>
                  <a:lnTo>
                    <a:pt x="2888869" y="901319"/>
                  </a:lnTo>
                  <a:lnTo>
                    <a:pt x="2885313" y="893064"/>
                  </a:lnTo>
                  <a:lnTo>
                    <a:pt x="2881630" y="884047"/>
                  </a:lnTo>
                  <a:lnTo>
                    <a:pt x="2878328" y="875030"/>
                  </a:lnTo>
                  <a:lnTo>
                    <a:pt x="2874899" y="865251"/>
                  </a:lnTo>
                  <a:lnTo>
                    <a:pt x="2872232" y="856742"/>
                  </a:lnTo>
                  <a:lnTo>
                    <a:pt x="2869057" y="846582"/>
                  </a:lnTo>
                  <a:lnTo>
                    <a:pt x="2866517" y="837565"/>
                  </a:lnTo>
                  <a:lnTo>
                    <a:pt x="2863850" y="827659"/>
                  </a:lnTo>
                  <a:lnTo>
                    <a:pt x="2861310" y="816610"/>
                  </a:lnTo>
                  <a:lnTo>
                    <a:pt x="2859405" y="808228"/>
                  </a:lnTo>
                  <a:cubicBezTo>
                    <a:pt x="2843022" y="728472"/>
                    <a:pt x="2843784" y="647065"/>
                    <a:pt x="2851150" y="569341"/>
                  </a:cubicBezTo>
                  <a:lnTo>
                    <a:pt x="2863723" y="477647"/>
                  </a:lnTo>
                  <a:cubicBezTo>
                    <a:pt x="2867279" y="464185"/>
                    <a:pt x="2871089" y="450723"/>
                    <a:pt x="2875788" y="437515"/>
                  </a:cubicBezTo>
                  <a:cubicBezTo>
                    <a:pt x="2891917" y="391414"/>
                    <a:pt x="2910586" y="344297"/>
                    <a:pt x="2935986" y="302387"/>
                  </a:cubicBezTo>
                  <a:cubicBezTo>
                    <a:pt x="2956814" y="268097"/>
                    <a:pt x="3017266" y="185928"/>
                    <a:pt x="3069336" y="185928"/>
                  </a:cubicBezTo>
                  <a:close/>
                  <a:moveTo>
                    <a:pt x="2254504" y="184912"/>
                  </a:moveTo>
                  <a:cubicBezTo>
                    <a:pt x="2255901" y="184912"/>
                    <a:pt x="2256917" y="185039"/>
                    <a:pt x="2257933" y="185166"/>
                  </a:cubicBezTo>
                  <a:lnTo>
                    <a:pt x="2266696" y="187071"/>
                  </a:lnTo>
                  <a:cubicBezTo>
                    <a:pt x="2299208" y="200787"/>
                    <a:pt x="2309368" y="225044"/>
                    <a:pt x="2314321" y="251841"/>
                  </a:cubicBezTo>
                  <a:cubicBezTo>
                    <a:pt x="2323846" y="302895"/>
                    <a:pt x="2320544" y="357251"/>
                    <a:pt x="2318639" y="408813"/>
                  </a:cubicBezTo>
                  <a:cubicBezTo>
                    <a:pt x="2314067" y="533654"/>
                    <a:pt x="2296414" y="658495"/>
                    <a:pt x="2259584" y="777494"/>
                  </a:cubicBezTo>
                  <a:lnTo>
                    <a:pt x="2233295" y="831215"/>
                  </a:lnTo>
                  <a:cubicBezTo>
                    <a:pt x="2199005" y="895731"/>
                    <a:pt x="2157603" y="956056"/>
                    <a:pt x="2111375" y="1012571"/>
                  </a:cubicBezTo>
                  <a:cubicBezTo>
                    <a:pt x="2069084" y="940816"/>
                    <a:pt x="2048002" y="855091"/>
                    <a:pt x="2041144" y="770890"/>
                  </a:cubicBezTo>
                  <a:lnTo>
                    <a:pt x="2040382" y="760222"/>
                  </a:lnTo>
                  <a:cubicBezTo>
                    <a:pt x="2039239" y="732155"/>
                    <a:pt x="2039493" y="709549"/>
                    <a:pt x="2041271" y="687324"/>
                  </a:cubicBezTo>
                  <a:cubicBezTo>
                    <a:pt x="2047367" y="610108"/>
                    <a:pt x="2064004" y="533273"/>
                    <a:pt x="2086356" y="459232"/>
                  </a:cubicBezTo>
                  <a:cubicBezTo>
                    <a:pt x="2107819" y="388112"/>
                    <a:pt x="2134235" y="314960"/>
                    <a:pt x="2175510" y="252603"/>
                  </a:cubicBezTo>
                  <a:cubicBezTo>
                    <a:pt x="2189988" y="230759"/>
                    <a:pt x="2206625" y="208153"/>
                    <a:pt x="2228850" y="193675"/>
                  </a:cubicBezTo>
                  <a:lnTo>
                    <a:pt x="2244217" y="185928"/>
                  </a:lnTo>
                  <a:cubicBezTo>
                    <a:pt x="2248916" y="185166"/>
                    <a:pt x="2252091" y="184912"/>
                    <a:pt x="2254504" y="184912"/>
                  </a:cubicBezTo>
                  <a:close/>
                  <a:moveTo>
                    <a:pt x="1389634" y="81280"/>
                  </a:moveTo>
                  <a:lnTo>
                    <a:pt x="1402334" y="81534"/>
                  </a:lnTo>
                  <a:lnTo>
                    <a:pt x="1409319" y="84455"/>
                  </a:lnTo>
                  <a:lnTo>
                    <a:pt x="1421130" y="90678"/>
                  </a:lnTo>
                  <a:cubicBezTo>
                    <a:pt x="1444879" y="122047"/>
                    <a:pt x="1458595" y="153162"/>
                    <a:pt x="1469517" y="181356"/>
                  </a:cubicBezTo>
                  <a:lnTo>
                    <a:pt x="1501267" y="287147"/>
                  </a:lnTo>
                  <a:cubicBezTo>
                    <a:pt x="1509395" y="359029"/>
                    <a:pt x="1504950" y="432562"/>
                    <a:pt x="1492631" y="503682"/>
                  </a:cubicBezTo>
                  <a:cubicBezTo>
                    <a:pt x="1475105" y="604012"/>
                    <a:pt x="1439799" y="701167"/>
                    <a:pt x="1388618" y="789305"/>
                  </a:cubicBezTo>
                  <a:cubicBezTo>
                    <a:pt x="1346200" y="862457"/>
                    <a:pt x="1297305" y="934466"/>
                    <a:pt x="1235837" y="993013"/>
                  </a:cubicBezTo>
                  <a:lnTo>
                    <a:pt x="1189736" y="1032764"/>
                  </a:lnTo>
                  <a:cubicBezTo>
                    <a:pt x="1166495" y="974471"/>
                    <a:pt x="1154176" y="911606"/>
                    <a:pt x="1149223" y="849249"/>
                  </a:cubicBezTo>
                  <a:cubicBezTo>
                    <a:pt x="1140841" y="743966"/>
                    <a:pt x="1152144" y="636524"/>
                    <a:pt x="1171956" y="533019"/>
                  </a:cubicBezTo>
                  <a:cubicBezTo>
                    <a:pt x="1189863" y="439420"/>
                    <a:pt x="1216787" y="347091"/>
                    <a:pt x="1255522" y="259969"/>
                  </a:cubicBezTo>
                  <a:cubicBezTo>
                    <a:pt x="1280033" y="204851"/>
                    <a:pt x="1309243" y="144780"/>
                    <a:pt x="1353566" y="102362"/>
                  </a:cubicBezTo>
                  <a:lnTo>
                    <a:pt x="1369949" y="88646"/>
                  </a:lnTo>
                  <a:cubicBezTo>
                    <a:pt x="1378966" y="83693"/>
                    <a:pt x="1383284" y="82042"/>
                    <a:pt x="1389761" y="81407"/>
                  </a:cubicBezTo>
                  <a:close/>
                  <a:moveTo>
                    <a:pt x="2134235" y="1044448"/>
                  </a:moveTo>
                  <a:lnTo>
                    <a:pt x="2133854" y="1045210"/>
                  </a:lnTo>
                  <a:lnTo>
                    <a:pt x="2133346" y="1045718"/>
                  </a:lnTo>
                  <a:lnTo>
                    <a:pt x="2133346" y="1045591"/>
                  </a:lnTo>
                  <a:lnTo>
                    <a:pt x="2134362" y="1044448"/>
                  </a:lnTo>
                  <a:close/>
                  <a:moveTo>
                    <a:pt x="1504315" y="634111"/>
                  </a:moveTo>
                  <a:lnTo>
                    <a:pt x="1487424" y="699643"/>
                  </a:lnTo>
                  <a:cubicBezTo>
                    <a:pt x="1458468" y="792607"/>
                    <a:pt x="1408430" y="878078"/>
                    <a:pt x="1347216" y="953516"/>
                  </a:cubicBezTo>
                  <a:cubicBezTo>
                    <a:pt x="1308100" y="1001776"/>
                    <a:pt x="1262380" y="1042670"/>
                    <a:pt x="1212342" y="1078484"/>
                  </a:cubicBezTo>
                  <a:lnTo>
                    <a:pt x="1207389" y="1069340"/>
                  </a:lnTo>
                  <a:cubicBezTo>
                    <a:pt x="1234567" y="1042670"/>
                    <a:pt x="1262761" y="1018540"/>
                    <a:pt x="1288796" y="991616"/>
                  </a:cubicBezTo>
                  <a:cubicBezTo>
                    <a:pt x="1354328" y="923798"/>
                    <a:pt x="1408430" y="841375"/>
                    <a:pt x="1451610" y="757809"/>
                  </a:cubicBezTo>
                  <a:cubicBezTo>
                    <a:pt x="1471803" y="718693"/>
                    <a:pt x="1489583" y="677164"/>
                    <a:pt x="1504315" y="634111"/>
                  </a:cubicBezTo>
                  <a:close/>
                  <a:moveTo>
                    <a:pt x="2690622" y="1168019"/>
                  </a:moveTo>
                  <a:cubicBezTo>
                    <a:pt x="2634361" y="1199642"/>
                    <a:pt x="2573655" y="1222502"/>
                    <a:pt x="2509647" y="1232154"/>
                  </a:cubicBezTo>
                  <a:cubicBezTo>
                    <a:pt x="2489581" y="1235202"/>
                    <a:pt x="2469388" y="1236853"/>
                    <a:pt x="2449195" y="1236853"/>
                  </a:cubicBezTo>
                  <a:cubicBezTo>
                    <a:pt x="2416683" y="1236853"/>
                    <a:pt x="2384425" y="1232408"/>
                    <a:pt x="2353183" y="1222121"/>
                  </a:cubicBezTo>
                  <a:lnTo>
                    <a:pt x="2324354" y="1211199"/>
                  </a:lnTo>
                  <a:lnTo>
                    <a:pt x="2359152" y="1217803"/>
                  </a:lnTo>
                  <a:cubicBezTo>
                    <a:pt x="2382774" y="1219962"/>
                    <a:pt x="2405888" y="1221105"/>
                    <a:pt x="2428494" y="1221105"/>
                  </a:cubicBezTo>
                  <a:cubicBezTo>
                    <a:pt x="2524379" y="1221105"/>
                    <a:pt x="2610739" y="1201928"/>
                    <a:pt x="2690622" y="1168146"/>
                  </a:cubicBezTo>
                  <a:close/>
                  <a:moveTo>
                    <a:pt x="1166114" y="1092200"/>
                  </a:moveTo>
                  <a:cubicBezTo>
                    <a:pt x="1168400" y="1096518"/>
                    <a:pt x="1170686" y="1100709"/>
                    <a:pt x="1173099" y="1104900"/>
                  </a:cubicBezTo>
                  <a:lnTo>
                    <a:pt x="1167384" y="1108583"/>
                  </a:lnTo>
                  <a:lnTo>
                    <a:pt x="1164463" y="1110361"/>
                  </a:lnTo>
                  <a:cubicBezTo>
                    <a:pt x="1077087" y="1164844"/>
                    <a:pt x="985901" y="1215771"/>
                    <a:pt x="887603" y="1247394"/>
                  </a:cubicBezTo>
                  <a:cubicBezTo>
                    <a:pt x="779653" y="1282192"/>
                    <a:pt x="666623" y="1300353"/>
                    <a:pt x="553466" y="1306703"/>
                  </a:cubicBezTo>
                  <a:cubicBezTo>
                    <a:pt x="535559" y="1307719"/>
                    <a:pt x="517779" y="1308227"/>
                    <a:pt x="500126" y="1308227"/>
                  </a:cubicBezTo>
                  <a:cubicBezTo>
                    <a:pt x="434213" y="1308227"/>
                    <a:pt x="369570" y="1300607"/>
                    <a:pt x="306705" y="1280922"/>
                  </a:cubicBezTo>
                  <a:cubicBezTo>
                    <a:pt x="368173" y="1292225"/>
                    <a:pt x="430784" y="1296543"/>
                    <a:pt x="488061" y="1297432"/>
                  </a:cubicBezTo>
                  <a:cubicBezTo>
                    <a:pt x="497586" y="1297559"/>
                    <a:pt x="506984" y="1297686"/>
                    <a:pt x="516509" y="1297686"/>
                  </a:cubicBezTo>
                  <a:cubicBezTo>
                    <a:pt x="606044" y="1297686"/>
                    <a:pt x="696595" y="1290574"/>
                    <a:pt x="783463" y="1268222"/>
                  </a:cubicBezTo>
                  <a:cubicBezTo>
                    <a:pt x="887984" y="1241298"/>
                    <a:pt x="987298" y="1193800"/>
                    <a:pt x="1081659" y="1142492"/>
                  </a:cubicBezTo>
                  <a:lnTo>
                    <a:pt x="1166114" y="1092073"/>
                  </a:lnTo>
                  <a:close/>
                  <a:moveTo>
                    <a:pt x="2101723" y="1082421"/>
                  </a:moveTo>
                  <a:lnTo>
                    <a:pt x="2103755" y="1085342"/>
                  </a:lnTo>
                  <a:cubicBezTo>
                    <a:pt x="2082546" y="1116965"/>
                    <a:pt x="2058797" y="1146048"/>
                    <a:pt x="2033651" y="1173861"/>
                  </a:cubicBezTo>
                  <a:cubicBezTo>
                    <a:pt x="1972564" y="1241171"/>
                    <a:pt x="1903095" y="1294130"/>
                    <a:pt x="1814830" y="1320165"/>
                  </a:cubicBezTo>
                  <a:cubicBezTo>
                    <a:pt x="1769364" y="1333627"/>
                    <a:pt x="1722501" y="1339977"/>
                    <a:pt x="1675638" y="1339977"/>
                  </a:cubicBezTo>
                  <a:cubicBezTo>
                    <a:pt x="1638173" y="1339977"/>
                    <a:pt x="1600708" y="1335913"/>
                    <a:pt x="1563878" y="1328166"/>
                  </a:cubicBezTo>
                  <a:lnTo>
                    <a:pt x="1563878" y="1328166"/>
                  </a:lnTo>
                  <a:cubicBezTo>
                    <a:pt x="1571117" y="1328420"/>
                    <a:pt x="1578356" y="1328547"/>
                    <a:pt x="1585722" y="1328547"/>
                  </a:cubicBezTo>
                  <a:cubicBezTo>
                    <a:pt x="1632331" y="1328547"/>
                    <a:pt x="1679067" y="1323213"/>
                    <a:pt x="1724533" y="1312926"/>
                  </a:cubicBezTo>
                  <a:cubicBezTo>
                    <a:pt x="1815211" y="1292606"/>
                    <a:pt x="1902079" y="1253236"/>
                    <a:pt x="1977009" y="1198372"/>
                  </a:cubicBezTo>
                  <a:cubicBezTo>
                    <a:pt x="2022602" y="1165098"/>
                    <a:pt x="2063623" y="1124966"/>
                    <a:pt x="2101723" y="1082421"/>
                  </a:cubicBezTo>
                  <a:close/>
                  <a:moveTo>
                    <a:pt x="1355852" y="127"/>
                  </a:moveTo>
                  <a:cubicBezTo>
                    <a:pt x="1319657" y="127"/>
                    <a:pt x="1285748" y="21209"/>
                    <a:pt x="1257681" y="44196"/>
                  </a:cubicBezTo>
                  <a:cubicBezTo>
                    <a:pt x="1125728" y="151765"/>
                    <a:pt x="1065784" y="333756"/>
                    <a:pt x="1044829" y="496697"/>
                  </a:cubicBezTo>
                  <a:cubicBezTo>
                    <a:pt x="1032764" y="590423"/>
                    <a:pt x="1038987" y="681228"/>
                    <a:pt x="1057910" y="773684"/>
                  </a:cubicBezTo>
                  <a:cubicBezTo>
                    <a:pt x="1076198" y="863346"/>
                    <a:pt x="1103376" y="951992"/>
                    <a:pt x="1140968" y="1035558"/>
                  </a:cubicBezTo>
                  <a:lnTo>
                    <a:pt x="1151001" y="1060704"/>
                  </a:lnTo>
                  <a:cubicBezTo>
                    <a:pt x="1114425" y="1085596"/>
                    <a:pt x="1075817" y="1107694"/>
                    <a:pt x="1036574" y="1128268"/>
                  </a:cubicBezTo>
                  <a:cubicBezTo>
                    <a:pt x="947420" y="1174877"/>
                    <a:pt x="854964" y="1218057"/>
                    <a:pt x="756539" y="1240917"/>
                  </a:cubicBezTo>
                  <a:cubicBezTo>
                    <a:pt x="680974" y="1258443"/>
                    <a:pt x="602107" y="1263904"/>
                    <a:pt x="524256" y="1263904"/>
                  </a:cubicBezTo>
                  <a:cubicBezTo>
                    <a:pt x="510794" y="1263904"/>
                    <a:pt x="497205" y="1263777"/>
                    <a:pt x="483743" y="1263396"/>
                  </a:cubicBezTo>
                  <a:cubicBezTo>
                    <a:pt x="397510" y="1261491"/>
                    <a:pt x="309372" y="1250696"/>
                    <a:pt x="227838" y="1221359"/>
                  </a:cubicBezTo>
                  <a:cubicBezTo>
                    <a:pt x="153670" y="1194689"/>
                    <a:pt x="86360" y="1151001"/>
                    <a:pt x="45466" y="1082167"/>
                  </a:cubicBezTo>
                  <a:cubicBezTo>
                    <a:pt x="42291" y="1076833"/>
                    <a:pt x="36449" y="1074547"/>
                    <a:pt x="30099" y="1074547"/>
                  </a:cubicBezTo>
                  <a:cubicBezTo>
                    <a:pt x="24257" y="1074547"/>
                    <a:pt x="18034" y="1076452"/>
                    <a:pt x="12954" y="1079500"/>
                  </a:cubicBezTo>
                  <a:lnTo>
                    <a:pt x="0" y="1092708"/>
                  </a:lnTo>
                  <a:lnTo>
                    <a:pt x="0" y="1093724"/>
                  </a:lnTo>
                  <a:cubicBezTo>
                    <a:pt x="58801" y="1192657"/>
                    <a:pt x="144399" y="1258316"/>
                    <a:pt x="240538" y="1297432"/>
                  </a:cubicBezTo>
                  <a:cubicBezTo>
                    <a:pt x="321818" y="1330579"/>
                    <a:pt x="406527" y="1342263"/>
                    <a:pt x="492633" y="1342263"/>
                  </a:cubicBezTo>
                  <a:cubicBezTo>
                    <a:pt x="514858" y="1342263"/>
                    <a:pt x="537083" y="1341501"/>
                    <a:pt x="559435" y="1340104"/>
                  </a:cubicBezTo>
                  <a:cubicBezTo>
                    <a:pt x="680720" y="1332484"/>
                    <a:pt x="802640" y="1311910"/>
                    <a:pt x="917575" y="1272159"/>
                  </a:cubicBezTo>
                  <a:cubicBezTo>
                    <a:pt x="1013968" y="1238758"/>
                    <a:pt x="1104773" y="1188720"/>
                    <a:pt x="1190879" y="1133983"/>
                  </a:cubicBezTo>
                  <a:lnTo>
                    <a:pt x="1226058" y="1179449"/>
                  </a:lnTo>
                  <a:cubicBezTo>
                    <a:pt x="1228090" y="1181862"/>
                    <a:pt x="1230249" y="1184021"/>
                    <a:pt x="1232408" y="1186307"/>
                  </a:cubicBezTo>
                  <a:cubicBezTo>
                    <a:pt x="1256919" y="1213739"/>
                    <a:pt x="1285494" y="1237996"/>
                    <a:pt x="1315085" y="1259332"/>
                  </a:cubicBezTo>
                  <a:cubicBezTo>
                    <a:pt x="1395603" y="1317498"/>
                    <a:pt x="1491107" y="1355217"/>
                    <a:pt x="1589532" y="1368425"/>
                  </a:cubicBezTo>
                  <a:cubicBezTo>
                    <a:pt x="1615440" y="1371854"/>
                    <a:pt x="1641475" y="1373632"/>
                    <a:pt x="1667510" y="1373632"/>
                  </a:cubicBezTo>
                  <a:cubicBezTo>
                    <a:pt x="1738503" y="1373632"/>
                    <a:pt x="1809369" y="1360551"/>
                    <a:pt x="1875409" y="1333373"/>
                  </a:cubicBezTo>
                  <a:cubicBezTo>
                    <a:pt x="1966087" y="1296162"/>
                    <a:pt x="2035556" y="1230757"/>
                    <a:pt x="2097913" y="1156970"/>
                  </a:cubicBezTo>
                  <a:lnTo>
                    <a:pt x="2129536" y="1117727"/>
                  </a:lnTo>
                  <a:cubicBezTo>
                    <a:pt x="2190750" y="1188593"/>
                    <a:pt x="2271395" y="1242060"/>
                    <a:pt x="2363851" y="1263142"/>
                  </a:cubicBezTo>
                  <a:cubicBezTo>
                    <a:pt x="2390521" y="1269238"/>
                    <a:pt x="2417699" y="1272032"/>
                    <a:pt x="2445004" y="1272032"/>
                  </a:cubicBezTo>
                  <a:cubicBezTo>
                    <a:pt x="2563495" y="1272032"/>
                    <a:pt x="2683764" y="1218946"/>
                    <a:pt x="2777617" y="1153160"/>
                  </a:cubicBezTo>
                  <a:cubicBezTo>
                    <a:pt x="2829941" y="1116457"/>
                    <a:pt x="2877566" y="1072896"/>
                    <a:pt x="2920111" y="1025017"/>
                  </a:cubicBezTo>
                  <a:cubicBezTo>
                    <a:pt x="2963291" y="1070864"/>
                    <a:pt x="3015869" y="1108710"/>
                    <a:pt x="3069844" y="1138682"/>
                  </a:cubicBezTo>
                  <a:cubicBezTo>
                    <a:pt x="3161538" y="1189482"/>
                    <a:pt x="3264662" y="1221232"/>
                    <a:pt x="3369691" y="1225042"/>
                  </a:cubicBezTo>
                  <a:cubicBezTo>
                    <a:pt x="3376295" y="1225296"/>
                    <a:pt x="3383026" y="1225423"/>
                    <a:pt x="3389630" y="1225423"/>
                  </a:cubicBezTo>
                  <a:cubicBezTo>
                    <a:pt x="3413506" y="1225423"/>
                    <a:pt x="3437382" y="1223899"/>
                    <a:pt x="3461131" y="1220978"/>
                  </a:cubicBezTo>
                  <a:lnTo>
                    <a:pt x="3461131" y="1220978"/>
                  </a:lnTo>
                  <a:lnTo>
                    <a:pt x="3461131" y="1187450"/>
                  </a:lnTo>
                  <a:lnTo>
                    <a:pt x="3461131" y="1187450"/>
                  </a:lnTo>
                  <a:cubicBezTo>
                    <a:pt x="3439795" y="1190117"/>
                    <a:pt x="3418332" y="1191514"/>
                    <a:pt x="3396869" y="1191514"/>
                  </a:cubicBezTo>
                  <a:cubicBezTo>
                    <a:pt x="3384931" y="1191514"/>
                    <a:pt x="3372993" y="1191133"/>
                    <a:pt x="3361182" y="1190244"/>
                  </a:cubicBezTo>
                  <a:cubicBezTo>
                    <a:pt x="3299968" y="1185672"/>
                    <a:pt x="3239516" y="1171448"/>
                    <a:pt x="3182239" y="1149096"/>
                  </a:cubicBezTo>
                  <a:lnTo>
                    <a:pt x="3182239" y="1149096"/>
                  </a:lnTo>
                  <a:cubicBezTo>
                    <a:pt x="3240151" y="1161034"/>
                    <a:pt x="3299714" y="1166495"/>
                    <a:pt x="3358642" y="1166495"/>
                  </a:cubicBezTo>
                  <a:cubicBezTo>
                    <a:pt x="3364611" y="1166495"/>
                    <a:pt x="3370580" y="1166495"/>
                    <a:pt x="3376549" y="1166368"/>
                  </a:cubicBezTo>
                  <a:cubicBezTo>
                    <a:pt x="3404997" y="1165860"/>
                    <a:pt x="3433318" y="1163701"/>
                    <a:pt x="3461258" y="1159891"/>
                  </a:cubicBezTo>
                  <a:lnTo>
                    <a:pt x="3461258" y="1159891"/>
                  </a:lnTo>
                  <a:lnTo>
                    <a:pt x="3461258" y="1125855"/>
                  </a:lnTo>
                  <a:lnTo>
                    <a:pt x="3461258" y="1125855"/>
                  </a:lnTo>
                  <a:cubicBezTo>
                    <a:pt x="3429255" y="1130300"/>
                    <a:pt x="3396743" y="1132332"/>
                    <a:pt x="3363849" y="1132332"/>
                  </a:cubicBezTo>
                  <a:cubicBezTo>
                    <a:pt x="3362071" y="1132332"/>
                    <a:pt x="3360293" y="1132332"/>
                    <a:pt x="3358515" y="1132332"/>
                  </a:cubicBezTo>
                  <a:cubicBezTo>
                    <a:pt x="3263011" y="1131697"/>
                    <a:pt x="3165221" y="1115568"/>
                    <a:pt x="3077083" y="1077722"/>
                  </a:cubicBezTo>
                  <a:cubicBezTo>
                    <a:pt x="3027807" y="1056513"/>
                    <a:pt x="2984500" y="1027430"/>
                    <a:pt x="2949448" y="990473"/>
                  </a:cubicBezTo>
                  <a:lnTo>
                    <a:pt x="2987802" y="939673"/>
                  </a:lnTo>
                  <a:cubicBezTo>
                    <a:pt x="3045968" y="856742"/>
                    <a:pt x="3094609" y="763651"/>
                    <a:pt x="3130677" y="668274"/>
                  </a:cubicBezTo>
                  <a:lnTo>
                    <a:pt x="3140964" y="642620"/>
                  </a:lnTo>
                  <a:cubicBezTo>
                    <a:pt x="3183890" y="533273"/>
                    <a:pt x="3220593" y="414401"/>
                    <a:pt x="3229610" y="296672"/>
                  </a:cubicBezTo>
                  <a:cubicBezTo>
                    <a:pt x="3235579" y="218186"/>
                    <a:pt x="3200146" y="101219"/>
                    <a:pt x="3112262" y="83185"/>
                  </a:cubicBezTo>
                  <a:cubicBezTo>
                    <a:pt x="3103753" y="81407"/>
                    <a:pt x="3095498" y="80645"/>
                    <a:pt x="3087243" y="80645"/>
                  </a:cubicBezTo>
                  <a:cubicBezTo>
                    <a:pt x="3002280" y="80645"/>
                    <a:pt x="2928493" y="167513"/>
                    <a:pt x="2895473" y="237363"/>
                  </a:cubicBezTo>
                  <a:cubicBezTo>
                    <a:pt x="2860167" y="312166"/>
                    <a:pt x="2835275" y="393065"/>
                    <a:pt x="2820035" y="475234"/>
                  </a:cubicBezTo>
                  <a:cubicBezTo>
                    <a:pt x="2810891" y="511937"/>
                    <a:pt x="2804922" y="549402"/>
                    <a:pt x="2803017" y="586613"/>
                  </a:cubicBezTo>
                  <a:cubicBezTo>
                    <a:pt x="2800350" y="636524"/>
                    <a:pt x="2799588" y="688086"/>
                    <a:pt x="2803906" y="739140"/>
                  </a:cubicBezTo>
                  <a:cubicBezTo>
                    <a:pt x="2808351" y="795909"/>
                    <a:pt x="2819400" y="852043"/>
                    <a:pt x="2840863" y="904113"/>
                  </a:cubicBezTo>
                  <a:lnTo>
                    <a:pt x="2841498" y="905383"/>
                  </a:lnTo>
                  <a:lnTo>
                    <a:pt x="2846070" y="916178"/>
                  </a:lnTo>
                  <a:lnTo>
                    <a:pt x="2848864" y="922020"/>
                  </a:lnTo>
                  <a:lnTo>
                    <a:pt x="2849499" y="923417"/>
                  </a:lnTo>
                  <a:lnTo>
                    <a:pt x="2854071" y="932688"/>
                  </a:lnTo>
                  <a:lnTo>
                    <a:pt x="2856992" y="938276"/>
                  </a:lnTo>
                  <a:cubicBezTo>
                    <a:pt x="2860294" y="944499"/>
                    <a:pt x="2863342" y="949833"/>
                    <a:pt x="2866644" y="955167"/>
                  </a:cubicBezTo>
                  <a:lnTo>
                    <a:pt x="2866898" y="955675"/>
                  </a:lnTo>
                  <a:lnTo>
                    <a:pt x="2870708" y="961644"/>
                  </a:lnTo>
                  <a:cubicBezTo>
                    <a:pt x="2878201" y="973201"/>
                    <a:pt x="2884170" y="981837"/>
                    <a:pt x="2890520" y="990092"/>
                  </a:cubicBezTo>
                  <a:cubicBezTo>
                    <a:pt x="2794000" y="1089152"/>
                    <a:pt x="2667508" y="1158494"/>
                    <a:pt x="2530348" y="1180338"/>
                  </a:cubicBezTo>
                  <a:cubicBezTo>
                    <a:pt x="2499995" y="1185164"/>
                    <a:pt x="2468880" y="1187958"/>
                    <a:pt x="2437765" y="1187958"/>
                  </a:cubicBezTo>
                  <a:cubicBezTo>
                    <a:pt x="2368169" y="1187958"/>
                    <a:pt x="2298573" y="1174242"/>
                    <a:pt x="2237994" y="1139571"/>
                  </a:cubicBezTo>
                  <a:cubicBezTo>
                    <a:pt x="2207768" y="1122299"/>
                    <a:pt x="2181860" y="1100963"/>
                    <a:pt x="2159508" y="1076960"/>
                  </a:cubicBezTo>
                  <a:cubicBezTo>
                    <a:pt x="2223262" y="984631"/>
                    <a:pt x="2271522" y="883158"/>
                    <a:pt x="2304796" y="776224"/>
                  </a:cubicBezTo>
                  <a:cubicBezTo>
                    <a:pt x="2340610" y="696468"/>
                    <a:pt x="2367026" y="612394"/>
                    <a:pt x="2383028" y="525145"/>
                  </a:cubicBezTo>
                  <a:cubicBezTo>
                    <a:pt x="2392807" y="472059"/>
                    <a:pt x="2399157" y="418211"/>
                    <a:pt x="2402459" y="364236"/>
                  </a:cubicBezTo>
                  <a:cubicBezTo>
                    <a:pt x="2405888" y="309753"/>
                    <a:pt x="2409952" y="252603"/>
                    <a:pt x="2400300" y="198501"/>
                  </a:cubicBezTo>
                  <a:cubicBezTo>
                    <a:pt x="2389124" y="135890"/>
                    <a:pt x="2343531" y="74676"/>
                    <a:pt x="2279269" y="74676"/>
                  </a:cubicBezTo>
                  <a:cubicBezTo>
                    <a:pt x="2269109" y="74676"/>
                    <a:pt x="2258568" y="76200"/>
                    <a:pt x="2247646" y="79502"/>
                  </a:cubicBezTo>
                  <a:cubicBezTo>
                    <a:pt x="2160524" y="105410"/>
                    <a:pt x="2103628" y="183515"/>
                    <a:pt x="2068195" y="262890"/>
                  </a:cubicBezTo>
                  <a:cubicBezTo>
                    <a:pt x="2029714" y="348869"/>
                    <a:pt x="2010664" y="443611"/>
                    <a:pt x="2000758" y="536829"/>
                  </a:cubicBezTo>
                  <a:cubicBezTo>
                    <a:pt x="1983232" y="700405"/>
                    <a:pt x="1983105" y="891413"/>
                    <a:pt x="2072259" y="1036447"/>
                  </a:cubicBezTo>
                  <a:lnTo>
                    <a:pt x="2077466" y="1045591"/>
                  </a:lnTo>
                  <a:cubicBezTo>
                    <a:pt x="2032889" y="1104265"/>
                    <a:pt x="1981962" y="1155446"/>
                    <a:pt x="1921510" y="1195070"/>
                  </a:cubicBezTo>
                  <a:cubicBezTo>
                    <a:pt x="1825625" y="1257427"/>
                    <a:pt x="1707896" y="1295527"/>
                    <a:pt x="1591564" y="1295527"/>
                  </a:cubicBezTo>
                  <a:cubicBezTo>
                    <a:pt x="1538859" y="1295527"/>
                    <a:pt x="1486535" y="1287653"/>
                    <a:pt x="1436624" y="1270762"/>
                  </a:cubicBezTo>
                  <a:cubicBezTo>
                    <a:pt x="1381125" y="1251966"/>
                    <a:pt x="1330706" y="1221740"/>
                    <a:pt x="1288669" y="1181989"/>
                  </a:cubicBezTo>
                  <a:lnTo>
                    <a:pt x="1285875" y="1179322"/>
                  </a:lnTo>
                  <a:lnTo>
                    <a:pt x="1281938" y="1175258"/>
                  </a:lnTo>
                  <a:cubicBezTo>
                    <a:pt x="1261618" y="1153668"/>
                    <a:pt x="1245108" y="1131570"/>
                    <a:pt x="1230249" y="1108202"/>
                  </a:cubicBezTo>
                  <a:cubicBezTo>
                    <a:pt x="1380998" y="1003427"/>
                    <a:pt x="1495298" y="844804"/>
                    <a:pt x="1541145" y="666369"/>
                  </a:cubicBezTo>
                  <a:cubicBezTo>
                    <a:pt x="1573149" y="541655"/>
                    <a:pt x="1576070" y="401955"/>
                    <a:pt x="1546098" y="272796"/>
                  </a:cubicBezTo>
                  <a:lnTo>
                    <a:pt x="1531747" y="198882"/>
                  </a:lnTo>
                  <a:cubicBezTo>
                    <a:pt x="1520190" y="154305"/>
                    <a:pt x="1500759" y="101854"/>
                    <a:pt x="1463675" y="71120"/>
                  </a:cubicBezTo>
                  <a:cubicBezTo>
                    <a:pt x="1443355" y="41529"/>
                    <a:pt x="1417574" y="15367"/>
                    <a:pt x="1384427" y="4572"/>
                  </a:cubicBezTo>
                  <a:cubicBezTo>
                    <a:pt x="1374902" y="1397"/>
                    <a:pt x="1365377" y="0"/>
                    <a:pt x="1355979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517159" y="4028865"/>
            <a:ext cx="326557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Demo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503" y="337023"/>
            <a:ext cx="17457706" cy="2619365"/>
          </a:xfrm>
          <a:custGeom>
            <a:avLst/>
            <a:gdLst/>
            <a:ahLst/>
            <a:cxnLst/>
            <a:rect r="r" b="b" t="t" l="l"/>
            <a:pathLst>
              <a:path h="2619365" w="17457706">
                <a:moveTo>
                  <a:pt x="0" y="0"/>
                </a:moveTo>
                <a:lnTo>
                  <a:pt x="17457706" y="0"/>
                </a:lnTo>
                <a:lnTo>
                  <a:pt x="17457706" y="2619366"/>
                </a:lnTo>
                <a:lnTo>
                  <a:pt x="0" y="261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829606" y="8516493"/>
            <a:ext cx="3458394" cy="1373829"/>
            <a:chOff x="0" y="0"/>
            <a:chExt cx="3458388" cy="1373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3461258" cy="1373632"/>
            </a:xfrm>
            <a:custGeom>
              <a:avLst/>
              <a:gdLst/>
              <a:ahLst/>
              <a:cxnLst/>
              <a:rect r="r" b="b" t="t" l="l"/>
              <a:pathLst>
                <a:path h="1373632" w="3461258">
                  <a:moveTo>
                    <a:pt x="3081274" y="114808"/>
                  </a:moveTo>
                  <a:cubicBezTo>
                    <a:pt x="3097784" y="114808"/>
                    <a:pt x="3114294" y="120904"/>
                    <a:pt x="3130042" y="135509"/>
                  </a:cubicBezTo>
                  <a:cubicBezTo>
                    <a:pt x="3161157" y="164592"/>
                    <a:pt x="3176016" y="211201"/>
                    <a:pt x="3182493" y="252095"/>
                  </a:cubicBezTo>
                  <a:lnTo>
                    <a:pt x="3184271" y="268351"/>
                  </a:lnTo>
                  <a:cubicBezTo>
                    <a:pt x="3175762" y="220599"/>
                    <a:pt x="3152902" y="166878"/>
                    <a:pt x="3097022" y="154813"/>
                  </a:cubicBezTo>
                  <a:cubicBezTo>
                    <a:pt x="3089148" y="153162"/>
                    <a:pt x="3081274" y="152273"/>
                    <a:pt x="3073654" y="152273"/>
                  </a:cubicBezTo>
                  <a:cubicBezTo>
                    <a:pt x="3027426" y="152273"/>
                    <a:pt x="2985389" y="181483"/>
                    <a:pt x="2951226" y="218313"/>
                  </a:cubicBezTo>
                  <a:cubicBezTo>
                    <a:pt x="2978785" y="172847"/>
                    <a:pt x="3030220" y="114681"/>
                    <a:pt x="3081274" y="114681"/>
                  </a:cubicBezTo>
                  <a:close/>
                  <a:moveTo>
                    <a:pt x="2272284" y="108204"/>
                  </a:moveTo>
                  <a:cubicBezTo>
                    <a:pt x="2274951" y="108204"/>
                    <a:pt x="2277491" y="108458"/>
                    <a:pt x="2280031" y="108966"/>
                  </a:cubicBezTo>
                  <a:cubicBezTo>
                    <a:pt x="2306574" y="114300"/>
                    <a:pt x="2328672" y="137922"/>
                    <a:pt x="2340356" y="160909"/>
                  </a:cubicBezTo>
                  <a:cubicBezTo>
                    <a:pt x="2353437" y="186563"/>
                    <a:pt x="2358136" y="215265"/>
                    <a:pt x="2359660" y="244221"/>
                  </a:cubicBezTo>
                  <a:cubicBezTo>
                    <a:pt x="2356104" y="222885"/>
                    <a:pt x="2349754" y="202184"/>
                    <a:pt x="2336292" y="185801"/>
                  </a:cubicBezTo>
                  <a:cubicBezTo>
                    <a:pt x="2318639" y="164211"/>
                    <a:pt x="2289302" y="150876"/>
                    <a:pt x="2261489" y="150749"/>
                  </a:cubicBezTo>
                  <a:cubicBezTo>
                    <a:pt x="2261362" y="150749"/>
                    <a:pt x="2261235" y="150749"/>
                    <a:pt x="2261108" y="150749"/>
                  </a:cubicBezTo>
                  <a:cubicBezTo>
                    <a:pt x="2200402" y="150749"/>
                    <a:pt x="2157222" y="206756"/>
                    <a:pt x="2128393" y="253492"/>
                  </a:cubicBezTo>
                  <a:lnTo>
                    <a:pt x="2082165" y="344678"/>
                  </a:lnTo>
                  <a:lnTo>
                    <a:pt x="2101723" y="287020"/>
                  </a:lnTo>
                  <a:cubicBezTo>
                    <a:pt x="2130933" y="224790"/>
                    <a:pt x="2150999" y="191897"/>
                    <a:pt x="2176907" y="163576"/>
                  </a:cubicBezTo>
                  <a:lnTo>
                    <a:pt x="2221992" y="127127"/>
                  </a:lnTo>
                  <a:cubicBezTo>
                    <a:pt x="2236089" y="118745"/>
                    <a:pt x="2254758" y="108204"/>
                    <a:pt x="2272284" y="108204"/>
                  </a:cubicBezTo>
                  <a:close/>
                  <a:moveTo>
                    <a:pt x="1345565" y="32893"/>
                  </a:moveTo>
                  <a:cubicBezTo>
                    <a:pt x="1359662" y="35560"/>
                    <a:pt x="1369822" y="39751"/>
                    <a:pt x="1376172" y="43815"/>
                  </a:cubicBezTo>
                  <a:lnTo>
                    <a:pt x="1381379" y="47371"/>
                  </a:lnTo>
                  <a:cubicBezTo>
                    <a:pt x="1359281" y="54102"/>
                    <a:pt x="1336040" y="68326"/>
                    <a:pt x="1316990" y="87249"/>
                  </a:cubicBezTo>
                  <a:cubicBezTo>
                    <a:pt x="1267841" y="136144"/>
                    <a:pt x="1234821" y="202692"/>
                    <a:pt x="1207897" y="265684"/>
                  </a:cubicBezTo>
                  <a:cubicBezTo>
                    <a:pt x="1166876" y="361315"/>
                    <a:pt x="1139190" y="462915"/>
                    <a:pt x="1121664" y="565404"/>
                  </a:cubicBezTo>
                  <a:cubicBezTo>
                    <a:pt x="1111123" y="626872"/>
                    <a:pt x="1103376" y="692531"/>
                    <a:pt x="1101471" y="758698"/>
                  </a:cubicBezTo>
                  <a:lnTo>
                    <a:pt x="1095375" y="726313"/>
                  </a:lnTo>
                  <a:cubicBezTo>
                    <a:pt x="1064768" y="549402"/>
                    <a:pt x="1093851" y="357632"/>
                    <a:pt x="1180973" y="199644"/>
                  </a:cubicBezTo>
                  <a:cubicBezTo>
                    <a:pt x="1209675" y="147701"/>
                    <a:pt x="1246378" y="97282"/>
                    <a:pt x="1293749" y="60706"/>
                  </a:cubicBezTo>
                  <a:lnTo>
                    <a:pt x="1316863" y="44958"/>
                  </a:lnTo>
                  <a:cubicBezTo>
                    <a:pt x="1320546" y="42926"/>
                    <a:pt x="1324102" y="41021"/>
                    <a:pt x="1327912" y="39243"/>
                  </a:cubicBezTo>
                  <a:lnTo>
                    <a:pt x="1331976" y="37338"/>
                  </a:lnTo>
                  <a:lnTo>
                    <a:pt x="1334643" y="36195"/>
                  </a:lnTo>
                  <a:lnTo>
                    <a:pt x="1335405" y="35941"/>
                  </a:lnTo>
                  <a:lnTo>
                    <a:pt x="1345438" y="32893"/>
                  </a:lnTo>
                  <a:close/>
                  <a:moveTo>
                    <a:pt x="3069590" y="186055"/>
                  </a:moveTo>
                  <a:cubicBezTo>
                    <a:pt x="3085084" y="186055"/>
                    <a:pt x="3099689" y="193294"/>
                    <a:pt x="3112389" y="211074"/>
                  </a:cubicBezTo>
                  <a:cubicBezTo>
                    <a:pt x="3135249" y="243078"/>
                    <a:pt x="3140710" y="288671"/>
                    <a:pt x="3143377" y="326771"/>
                  </a:cubicBezTo>
                  <a:cubicBezTo>
                    <a:pt x="3146425" y="369189"/>
                    <a:pt x="3142234" y="410337"/>
                    <a:pt x="3136646" y="452374"/>
                  </a:cubicBezTo>
                  <a:cubicBezTo>
                    <a:pt x="3126105" y="532892"/>
                    <a:pt x="3109214" y="608838"/>
                    <a:pt x="3078861" y="683514"/>
                  </a:cubicBezTo>
                  <a:lnTo>
                    <a:pt x="3064637" y="716153"/>
                  </a:lnTo>
                  <a:cubicBezTo>
                    <a:pt x="3026156" y="802259"/>
                    <a:pt x="2981706" y="884047"/>
                    <a:pt x="2920619" y="955929"/>
                  </a:cubicBezTo>
                  <a:lnTo>
                    <a:pt x="2903347" y="929386"/>
                  </a:lnTo>
                  <a:cubicBezTo>
                    <a:pt x="2902712" y="928243"/>
                    <a:pt x="2902077" y="927100"/>
                    <a:pt x="2901315" y="925830"/>
                  </a:cubicBezTo>
                  <a:lnTo>
                    <a:pt x="2896997" y="917956"/>
                  </a:lnTo>
                  <a:lnTo>
                    <a:pt x="2893314" y="910463"/>
                  </a:lnTo>
                  <a:lnTo>
                    <a:pt x="2888869" y="901319"/>
                  </a:lnTo>
                  <a:lnTo>
                    <a:pt x="2885313" y="893064"/>
                  </a:lnTo>
                  <a:lnTo>
                    <a:pt x="2881630" y="884047"/>
                  </a:lnTo>
                  <a:lnTo>
                    <a:pt x="2878328" y="875030"/>
                  </a:lnTo>
                  <a:lnTo>
                    <a:pt x="2874899" y="865251"/>
                  </a:lnTo>
                  <a:lnTo>
                    <a:pt x="2872232" y="856742"/>
                  </a:lnTo>
                  <a:lnTo>
                    <a:pt x="2869057" y="846582"/>
                  </a:lnTo>
                  <a:lnTo>
                    <a:pt x="2866517" y="837565"/>
                  </a:lnTo>
                  <a:lnTo>
                    <a:pt x="2863850" y="827659"/>
                  </a:lnTo>
                  <a:lnTo>
                    <a:pt x="2861310" y="816610"/>
                  </a:lnTo>
                  <a:lnTo>
                    <a:pt x="2859405" y="808228"/>
                  </a:lnTo>
                  <a:cubicBezTo>
                    <a:pt x="2843022" y="728472"/>
                    <a:pt x="2843784" y="647065"/>
                    <a:pt x="2851150" y="569341"/>
                  </a:cubicBezTo>
                  <a:lnTo>
                    <a:pt x="2863723" y="477647"/>
                  </a:lnTo>
                  <a:cubicBezTo>
                    <a:pt x="2867279" y="464185"/>
                    <a:pt x="2871089" y="450723"/>
                    <a:pt x="2875788" y="437515"/>
                  </a:cubicBezTo>
                  <a:cubicBezTo>
                    <a:pt x="2891917" y="391414"/>
                    <a:pt x="2910586" y="344297"/>
                    <a:pt x="2935986" y="302387"/>
                  </a:cubicBezTo>
                  <a:cubicBezTo>
                    <a:pt x="2956814" y="268097"/>
                    <a:pt x="3017266" y="185928"/>
                    <a:pt x="3069336" y="185928"/>
                  </a:cubicBezTo>
                  <a:close/>
                  <a:moveTo>
                    <a:pt x="2254504" y="184912"/>
                  </a:moveTo>
                  <a:cubicBezTo>
                    <a:pt x="2255901" y="184912"/>
                    <a:pt x="2256917" y="185039"/>
                    <a:pt x="2257933" y="185166"/>
                  </a:cubicBezTo>
                  <a:lnTo>
                    <a:pt x="2266696" y="187071"/>
                  </a:lnTo>
                  <a:cubicBezTo>
                    <a:pt x="2299208" y="200787"/>
                    <a:pt x="2309368" y="225044"/>
                    <a:pt x="2314321" y="251841"/>
                  </a:cubicBezTo>
                  <a:cubicBezTo>
                    <a:pt x="2323846" y="302895"/>
                    <a:pt x="2320544" y="357251"/>
                    <a:pt x="2318639" y="408813"/>
                  </a:cubicBezTo>
                  <a:cubicBezTo>
                    <a:pt x="2314067" y="533654"/>
                    <a:pt x="2296414" y="658495"/>
                    <a:pt x="2259584" y="777494"/>
                  </a:cubicBezTo>
                  <a:lnTo>
                    <a:pt x="2233295" y="831215"/>
                  </a:lnTo>
                  <a:cubicBezTo>
                    <a:pt x="2199005" y="895731"/>
                    <a:pt x="2157603" y="956056"/>
                    <a:pt x="2111375" y="1012571"/>
                  </a:cubicBezTo>
                  <a:cubicBezTo>
                    <a:pt x="2069084" y="940816"/>
                    <a:pt x="2048002" y="855091"/>
                    <a:pt x="2041144" y="770890"/>
                  </a:cubicBezTo>
                  <a:lnTo>
                    <a:pt x="2040382" y="760222"/>
                  </a:lnTo>
                  <a:cubicBezTo>
                    <a:pt x="2039239" y="732155"/>
                    <a:pt x="2039493" y="709549"/>
                    <a:pt x="2041271" y="687324"/>
                  </a:cubicBezTo>
                  <a:cubicBezTo>
                    <a:pt x="2047367" y="610108"/>
                    <a:pt x="2064004" y="533273"/>
                    <a:pt x="2086356" y="459232"/>
                  </a:cubicBezTo>
                  <a:cubicBezTo>
                    <a:pt x="2107819" y="388112"/>
                    <a:pt x="2134235" y="314960"/>
                    <a:pt x="2175510" y="252603"/>
                  </a:cubicBezTo>
                  <a:cubicBezTo>
                    <a:pt x="2189988" y="230759"/>
                    <a:pt x="2206625" y="208153"/>
                    <a:pt x="2228850" y="193675"/>
                  </a:cubicBezTo>
                  <a:lnTo>
                    <a:pt x="2244217" y="185928"/>
                  </a:lnTo>
                  <a:cubicBezTo>
                    <a:pt x="2248916" y="185166"/>
                    <a:pt x="2252091" y="184912"/>
                    <a:pt x="2254504" y="184912"/>
                  </a:cubicBezTo>
                  <a:close/>
                  <a:moveTo>
                    <a:pt x="1389634" y="81280"/>
                  </a:moveTo>
                  <a:lnTo>
                    <a:pt x="1402334" y="81534"/>
                  </a:lnTo>
                  <a:lnTo>
                    <a:pt x="1409319" y="84455"/>
                  </a:lnTo>
                  <a:lnTo>
                    <a:pt x="1421130" y="90678"/>
                  </a:lnTo>
                  <a:cubicBezTo>
                    <a:pt x="1444879" y="122047"/>
                    <a:pt x="1458595" y="153162"/>
                    <a:pt x="1469517" y="181356"/>
                  </a:cubicBezTo>
                  <a:lnTo>
                    <a:pt x="1501267" y="287147"/>
                  </a:lnTo>
                  <a:cubicBezTo>
                    <a:pt x="1509395" y="359029"/>
                    <a:pt x="1504950" y="432562"/>
                    <a:pt x="1492631" y="503682"/>
                  </a:cubicBezTo>
                  <a:cubicBezTo>
                    <a:pt x="1475105" y="604012"/>
                    <a:pt x="1439799" y="701167"/>
                    <a:pt x="1388618" y="789305"/>
                  </a:cubicBezTo>
                  <a:cubicBezTo>
                    <a:pt x="1346200" y="862457"/>
                    <a:pt x="1297305" y="934466"/>
                    <a:pt x="1235837" y="993013"/>
                  </a:cubicBezTo>
                  <a:lnTo>
                    <a:pt x="1189736" y="1032764"/>
                  </a:lnTo>
                  <a:cubicBezTo>
                    <a:pt x="1166495" y="974471"/>
                    <a:pt x="1154176" y="911606"/>
                    <a:pt x="1149223" y="849249"/>
                  </a:cubicBezTo>
                  <a:cubicBezTo>
                    <a:pt x="1140841" y="743966"/>
                    <a:pt x="1152144" y="636524"/>
                    <a:pt x="1171956" y="533019"/>
                  </a:cubicBezTo>
                  <a:cubicBezTo>
                    <a:pt x="1189863" y="439420"/>
                    <a:pt x="1216787" y="347091"/>
                    <a:pt x="1255522" y="259969"/>
                  </a:cubicBezTo>
                  <a:cubicBezTo>
                    <a:pt x="1280033" y="204851"/>
                    <a:pt x="1309243" y="144780"/>
                    <a:pt x="1353566" y="102362"/>
                  </a:cubicBezTo>
                  <a:lnTo>
                    <a:pt x="1369949" y="88646"/>
                  </a:lnTo>
                  <a:cubicBezTo>
                    <a:pt x="1378966" y="83693"/>
                    <a:pt x="1383284" y="82042"/>
                    <a:pt x="1389761" y="81407"/>
                  </a:cubicBezTo>
                  <a:close/>
                  <a:moveTo>
                    <a:pt x="2134235" y="1044448"/>
                  </a:moveTo>
                  <a:lnTo>
                    <a:pt x="2133854" y="1045210"/>
                  </a:lnTo>
                  <a:lnTo>
                    <a:pt x="2133346" y="1045718"/>
                  </a:lnTo>
                  <a:lnTo>
                    <a:pt x="2133346" y="1045591"/>
                  </a:lnTo>
                  <a:lnTo>
                    <a:pt x="2134362" y="1044448"/>
                  </a:lnTo>
                  <a:close/>
                  <a:moveTo>
                    <a:pt x="1504315" y="634111"/>
                  </a:moveTo>
                  <a:lnTo>
                    <a:pt x="1487424" y="699643"/>
                  </a:lnTo>
                  <a:cubicBezTo>
                    <a:pt x="1458468" y="792607"/>
                    <a:pt x="1408430" y="878078"/>
                    <a:pt x="1347216" y="953516"/>
                  </a:cubicBezTo>
                  <a:cubicBezTo>
                    <a:pt x="1308100" y="1001776"/>
                    <a:pt x="1262380" y="1042670"/>
                    <a:pt x="1212342" y="1078484"/>
                  </a:cubicBezTo>
                  <a:lnTo>
                    <a:pt x="1207389" y="1069340"/>
                  </a:lnTo>
                  <a:cubicBezTo>
                    <a:pt x="1234567" y="1042670"/>
                    <a:pt x="1262761" y="1018540"/>
                    <a:pt x="1288796" y="991616"/>
                  </a:cubicBezTo>
                  <a:cubicBezTo>
                    <a:pt x="1354328" y="923798"/>
                    <a:pt x="1408430" y="841375"/>
                    <a:pt x="1451610" y="757809"/>
                  </a:cubicBezTo>
                  <a:cubicBezTo>
                    <a:pt x="1471803" y="718693"/>
                    <a:pt x="1489583" y="677164"/>
                    <a:pt x="1504315" y="634111"/>
                  </a:cubicBezTo>
                  <a:close/>
                  <a:moveTo>
                    <a:pt x="2690622" y="1168019"/>
                  </a:moveTo>
                  <a:cubicBezTo>
                    <a:pt x="2634361" y="1199642"/>
                    <a:pt x="2573655" y="1222502"/>
                    <a:pt x="2509647" y="1232154"/>
                  </a:cubicBezTo>
                  <a:cubicBezTo>
                    <a:pt x="2489581" y="1235202"/>
                    <a:pt x="2469388" y="1236853"/>
                    <a:pt x="2449195" y="1236853"/>
                  </a:cubicBezTo>
                  <a:cubicBezTo>
                    <a:pt x="2416683" y="1236853"/>
                    <a:pt x="2384425" y="1232408"/>
                    <a:pt x="2353183" y="1222121"/>
                  </a:cubicBezTo>
                  <a:lnTo>
                    <a:pt x="2324354" y="1211199"/>
                  </a:lnTo>
                  <a:lnTo>
                    <a:pt x="2359152" y="1217803"/>
                  </a:lnTo>
                  <a:cubicBezTo>
                    <a:pt x="2382774" y="1219962"/>
                    <a:pt x="2405888" y="1221105"/>
                    <a:pt x="2428494" y="1221105"/>
                  </a:cubicBezTo>
                  <a:cubicBezTo>
                    <a:pt x="2524379" y="1221105"/>
                    <a:pt x="2610739" y="1201928"/>
                    <a:pt x="2690622" y="1168146"/>
                  </a:cubicBezTo>
                  <a:close/>
                  <a:moveTo>
                    <a:pt x="1166114" y="1092200"/>
                  </a:moveTo>
                  <a:cubicBezTo>
                    <a:pt x="1168400" y="1096518"/>
                    <a:pt x="1170686" y="1100709"/>
                    <a:pt x="1173099" y="1104900"/>
                  </a:cubicBezTo>
                  <a:lnTo>
                    <a:pt x="1167384" y="1108583"/>
                  </a:lnTo>
                  <a:lnTo>
                    <a:pt x="1164463" y="1110361"/>
                  </a:lnTo>
                  <a:cubicBezTo>
                    <a:pt x="1077087" y="1164844"/>
                    <a:pt x="985901" y="1215771"/>
                    <a:pt x="887603" y="1247394"/>
                  </a:cubicBezTo>
                  <a:cubicBezTo>
                    <a:pt x="779653" y="1282192"/>
                    <a:pt x="666623" y="1300353"/>
                    <a:pt x="553466" y="1306703"/>
                  </a:cubicBezTo>
                  <a:cubicBezTo>
                    <a:pt x="535559" y="1307719"/>
                    <a:pt x="517779" y="1308227"/>
                    <a:pt x="500126" y="1308227"/>
                  </a:cubicBezTo>
                  <a:cubicBezTo>
                    <a:pt x="434213" y="1308227"/>
                    <a:pt x="369570" y="1300607"/>
                    <a:pt x="306705" y="1280922"/>
                  </a:cubicBezTo>
                  <a:cubicBezTo>
                    <a:pt x="368173" y="1292225"/>
                    <a:pt x="430784" y="1296543"/>
                    <a:pt x="488061" y="1297432"/>
                  </a:cubicBezTo>
                  <a:cubicBezTo>
                    <a:pt x="497586" y="1297559"/>
                    <a:pt x="506984" y="1297686"/>
                    <a:pt x="516509" y="1297686"/>
                  </a:cubicBezTo>
                  <a:cubicBezTo>
                    <a:pt x="606044" y="1297686"/>
                    <a:pt x="696595" y="1290574"/>
                    <a:pt x="783463" y="1268222"/>
                  </a:cubicBezTo>
                  <a:cubicBezTo>
                    <a:pt x="887984" y="1241298"/>
                    <a:pt x="987298" y="1193800"/>
                    <a:pt x="1081659" y="1142492"/>
                  </a:cubicBezTo>
                  <a:lnTo>
                    <a:pt x="1166114" y="1092073"/>
                  </a:lnTo>
                  <a:close/>
                  <a:moveTo>
                    <a:pt x="2101723" y="1082421"/>
                  </a:moveTo>
                  <a:lnTo>
                    <a:pt x="2103755" y="1085342"/>
                  </a:lnTo>
                  <a:cubicBezTo>
                    <a:pt x="2082546" y="1116965"/>
                    <a:pt x="2058797" y="1146048"/>
                    <a:pt x="2033651" y="1173861"/>
                  </a:cubicBezTo>
                  <a:cubicBezTo>
                    <a:pt x="1972564" y="1241171"/>
                    <a:pt x="1903095" y="1294130"/>
                    <a:pt x="1814830" y="1320165"/>
                  </a:cubicBezTo>
                  <a:cubicBezTo>
                    <a:pt x="1769364" y="1333627"/>
                    <a:pt x="1722501" y="1339977"/>
                    <a:pt x="1675638" y="1339977"/>
                  </a:cubicBezTo>
                  <a:cubicBezTo>
                    <a:pt x="1638173" y="1339977"/>
                    <a:pt x="1600708" y="1335913"/>
                    <a:pt x="1563878" y="1328166"/>
                  </a:cubicBezTo>
                  <a:lnTo>
                    <a:pt x="1563878" y="1328166"/>
                  </a:lnTo>
                  <a:cubicBezTo>
                    <a:pt x="1571117" y="1328420"/>
                    <a:pt x="1578356" y="1328547"/>
                    <a:pt x="1585722" y="1328547"/>
                  </a:cubicBezTo>
                  <a:cubicBezTo>
                    <a:pt x="1632331" y="1328547"/>
                    <a:pt x="1679067" y="1323213"/>
                    <a:pt x="1724533" y="1312926"/>
                  </a:cubicBezTo>
                  <a:cubicBezTo>
                    <a:pt x="1815211" y="1292606"/>
                    <a:pt x="1902079" y="1253236"/>
                    <a:pt x="1977009" y="1198372"/>
                  </a:cubicBezTo>
                  <a:cubicBezTo>
                    <a:pt x="2022602" y="1165098"/>
                    <a:pt x="2063623" y="1124966"/>
                    <a:pt x="2101723" y="1082421"/>
                  </a:cubicBezTo>
                  <a:close/>
                  <a:moveTo>
                    <a:pt x="1355852" y="127"/>
                  </a:moveTo>
                  <a:cubicBezTo>
                    <a:pt x="1319657" y="127"/>
                    <a:pt x="1285748" y="21209"/>
                    <a:pt x="1257681" y="44196"/>
                  </a:cubicBezTo>
                  <a:cubicBezTo>
                    <a:pt x="1125728" y="151765"/>
                    <a:pt x="1065784" y="333756"/>
                    <a:pt x="1044829" y="496697"/>
                  </a:cubicBezTo>
                  <a:cubicBezTo>
                    <a:pt x="1032764" y="590423"/>
                    <a:pt x="1038987" y="681228"/>
                    <a:pt x="1057910" y="773684"/>
                  </a:cubicBezTo>
                  <a:cubicBezTo>
                    <a:pt x="1076198" y="863346"/>
                    <a:pt x="1103376" y="951992"/>
                    <a:pt x="1140968" y="1035558"/>
                  </a:cubicBezTo>
                  <a:lnTo>
                    <a:pt x="1151001" y="1060704"/>
                  </a:lnTo>
                  <a:cubicBezTo>
                    <a:pt x="1114425" y="1085596"/>
                    <a:pt x="1075817" y="1107694"/>
                    <a:pt x="1036574" y="1128268"/>
                  </a:cubicBezTo>
                  <a:cubicBezTo>
                    <a:pt x="947420" y="1174877"/>
                    <a:pt x="854964" y="1218057"/>
                    <a:pt x="756539" y="1240917"/>
                  </a:cubicBezTo>
                  <a:cubicBezTo>
                    <a:pt x="680974" y="1258443"/>
                    <a:pt x="602107" y="1263904"/>
                    <a:pt x="524256" y="1263904"/>
                  </a:cubicBezTo>
                  <a:cubicBezTo>
                    <a:pt x="510794" y="1263904"/>
                    <a:pt x="497205" y="1263777"/>
                    <a:pt x="483743" y="1263396"/>
                  </a:cubicBezTo>
                  <a:cubicBezTo>
                    <a:pt x="397510" y="1261491"/>
                    <a:pt x="309372" y="1250696"/>
                    <a:pt x="227838" y="1221359"/>
                  </a:cubicBezTo>
                  <a:cubicBezTo>
                    <a:pt x="153670" y="1194689"/>
                    <a:pt x="86360" y="1151001"/>
                    <a:pt x="45466" y="1082167"/>
                  </a:cubicBezTo>
                  <a:cubicBezTo>
                    <a:pt x="42291" y="1076833"/>
                    <a:pt x="36449" y="1074547"/>
                    <a:pt x="30099" y="1074547"/>
                  </a:cubicBezTo>
                  <a:cubicBezTo>
                    <a:pt x="24257" y="1074547"/>
                    <a:pt x="18034" y="1076452"/>
                    <a:pt x="12954" y="1079500"/>
                  </a:cubicBezTo>
                  <a:lnTo>
                    <a:pt x="0" y="1092708"/>
                  </a:lnTo>
                  <a:lnTo>
                    <a:pt x="0" y="1093724"/>
                  </a:lnTo>
                  <a:cubicBezTo>
                    <a:pt x="58801" y="1192657"/>
                    <a:pt x="144399" y="1258316"/>
                    <a:pt x="240538" y="1297432"/>
                  </a:cubicBezTo>
                  <a:cubicBezTo>
                    <a:pt x="321818" y="1330579"/>
                    <a:pt x="406527" y="1342263"/>
                    <a:pt x="492633" y="1342263"/>
                  </a:cubicBezTo>
                  <a:cubicBezTo>
                    <a:pt x="514858" y="1342263"/>
                    <a:pt x="537083" y="1341501"/>
                    <a:pt x="559435" y="1340104"/>
                  </a:cubicBezTo>
                  <a:cubicBezTo>
                    <a:pt x="680720" y="1332484"/>
                    <a:pt x="802640" y="1311910"/>
                    <a:pt x="917575" y="1272159"/>
                  </a:cubicBezTo>
                  <a:cubicBezTo>
                    <a:pt x="1013968" y="1238758"/>
                    <a:pt x="1104773" y="1188720"/>
                    <a:pt x="1190879" y="1133983"/>
                  </a:cubicBezTo>
                  <a:lnTo>
                    <a:pt x="1226058" y="1179449"/>
                  </a:lnTo>
                  <a:cubicBezTo>
                    <a:pt x="1228090" y="1181862"/>
                    <a:pt x="1230249" y="1184021"/>
                    <a:pt x="1232408" y="1186307"/>
                  </a:cubicBezTo>
                  <a:cubicBezTo>
                    <a:pt x="1256919" y="1213739"/>
                    <a:pt x="1285494" y="1237996"/>
                    <a:pt x="1315085" y="1259332"/>
                  </a:cubicBezTo>
                  <a:cubicBezTo>
                    <a:pt x="1395603" y="1317498"/>
                    <a:pt x="1491107" y="1355217"/>
                    <a:pt x="1589532" y="1368425"/>
                  </a:cubicBezTo>
                  <a:cubicBezTo>
                    <a:pt x="1615440" y="1371854"/>
                    <a:pt x="1641475" y="1373632"/>
                    <a:pt x="1667510" y="1373632"/>
                  </a:cubicBezTo>
                  <a:cubicBezTo>
                    <a:pt x="1738503" y="1373632"/>
                    <a:pt x="1809369" y="1360551"/>
                    <a:pt x="1875409" y="1333373"/>
                  </a:cubicBezTo>
                  <a:cubicBezTo>
                    <a:pt x="1966087" y="1296162"/>
                    <a:pt x="2035556" y="1230757"/>
                    <a:pt x="2097913" y="1156970"/>
                  </a:cubicBezTo>
                  <a:lnTo>
                    <a:pt x="2129536" y="1117727"/>
                  </a:lnTo>
                  <a:cubicBezTo>
                    <a:pt x="2190750" y="1188593"/>
                    <a:pt x="2271395" y="1242060"/>
                    <a:pt x="2363851" y="1263142"/>
                  </a:cubicBezTo>
                  <a:cubicBezTo>
                    <a:pt x="2390521" y="1269238"/>
                    <a:pt x="2417699" y="1272032"/>
                    <a:pt x="2445004" y="1272032"/>
                  </a:cubicBezTo>
                  <a:cubicBezTo>
                    <a:pt x="2563495" y="1272032"/>
                    <a:pt x="2683764" y="1218946"/>
                    <a:pt x="2777617" y="1153160"/>
                  </a:cubicBezTo>
                  <a:cubicBezTo>
                    <a:pt x="2829941" y="1116457"/>
                    <a:pt x="2877566" y="1072896"/>
                    <a:pt x="2920111" y="1025017"/>
                  </a:cubicBezTo>
                  <a:cubicBezTo>
                    <a:pt x="2963291" y="1070864"/>
                    <a:pt x="3015869" y="1108710"/>
                    <a:pt x="3069844" y="1138682"/>
                  </a:cubicBezTo>
                  <a:cubicBezTo>
                    <a:pt x="3161538" y="1189482"/>
                    <a:pt x="3264662" y="1221232"/>
                    <a:pt x="3369691" y="1225042"/>
                  </a:cubicBezTo>
                  <a:cubicBezTo>
                    <a:pt x="3376295" y="1225296"/>
                    <a:pt x="3383026" y="1225423"/>
                    <a:pt x="3389630" y="1225423"/>
                  </a:cubicBezTo>
                  <a:cubicBezTo>
                    <a:pt x="3413506" y="1225423"/>
                    <a:pt x="3437382" y="1223899"/>
                    <a:pt x="3461131" y="1220978"/>
                  </a:cubicBezTo>
                  <a:lnTo>
                    <a:pt x="3461131" y="1220978"/>
                  </a:lnTo>
                  <a:lnTo>
                    <a:pt x="3461131" y="1187450"/>
                  </a:lnTo>
                  <a:lnTo>
                    <a:pt x="3461131" y="1187450"/>
                  </a:lnTo>
                  <a:cubicBezTo>
                    <a:pt x="3439795" y="1190117"/>
                    <a:pt x="3418332" y="1191514"/>
                    <a:pt x="3396869" y="1191514"/>
                  </a:cubicBezTo>
                  <a:cubicBezTo>
                    <a:pt x="3384931" y="1191514"/>
                    <a:pt x="3372993" y="1191133"/>
                    <a:pt x="3361182" y="1190244"/>
                  </a:cubicBezTo>
                  <a:cubicBezTo>
                    <a:pt x="3299968" y="1185672"/>
                    <a:pt x="3239516" y="1171448"/>
                    <a:pt x="3182239" y="1149096"/>
                  </a:cubicBezTo>
                  <a:lnTo>
                    <a:pt x="3182239" y="1149096"/>
                  </a:lnTo>
                  <a:cubicBezTo>
                    <a:pt x="3240151" y="1161034"/>
                    <a:pt x="3299714" y="1166495"/>
                    <a:pt x="3358642" y="1166495"/>
                  </a:cubicBezTo>
                  <a:cubicBezTo>
                    <a:pt x="3364611" y="1166495"/>
                    <a:pt x="3370580" y="1166495"/>
                    <a:pt x="3376549" y="1166368"/>
                  </a:cubicBezTo>
                  <a:cubicBezTo>
                    <a:pt x="3404997" y="1165860"/>
                    <a:pt x="3433318" y="1163701"/>
                    <a:pt x="3461258" y="1159891"/>
                  </a:cubicBezTo>
                  <a:lnTo>
                    <a:pt x="3461258" y="1159891"/>
                  </a:lnTo>
                  <a:lnTo>
                    <a:pt x="3461258" y="1125855"/>
                  </a:lnTo>
                  <a:lnTo>
                    <a:pt x="3461258" y="1125855"/>
                  </a:lnTo>
                  <a:cubicBezTo>
                    <a:pt x="3429255" y="1130300"/>
                    <a:pt x="3396743" y="1132332"/>
                    <a:pt x="3363849" y="1132332"/>
                  </a:cubicBezTo>
                  <a:cubicBezTo>
                    <a:pt x="3362071" y="1132332"/>
                    <a:pt x="3360293" y="1132332"/>
                    <a:pt x="3358515" y="1132332"/>
                  </a:cubicBezTo>
                  <a:cubicBezTo>
                    <a:pt x="3263011" y="1131697"/>
                    <a:pt x="3165221" y="1115568"/>
                    <a:pt x="3077083" y="1077722"/>
                  </a:cubicBezTo>
                  <a:cubicBezTo>
                    <a:pt x="3027807" y="1056513"/>
                    <a:pt x="2984500" y="1027430"/>
                    <a:pt x="2949448" y="990473"/>
                  </a:cubicBezTo>
                  <a:lnTo>
                    <a:pt x="2987802" y="939673"/>
                  </a:lnTo>
                  <a:cubicBezTo>
                    <a:pt x="3045968" y="856742"/>
                    <a:pt x="3094609" y="763651"/>
                    <a:pt x="3130677" y="668274"/>
                  </a:cubicBezTo>
                  <a:lnTo>
                    <a:pt x="3140964" y="642620"/>
                  </a:lnTo>
                  <a:cubicBezTo>
                    <a:pt x="3183890" y="533273"/>
                    <a:pt x="3220593" y="414401"/>
                    <a:pt x="3229610" y="296672"/>
                  </a:cubicBezTo>
                  <a:cubicBezTo>
                    <a:pt x="3235579" y="218186"/>
                    <a:pt x="3200146" y="101219"/>
                    <a:pt x="3112262" y="83185"/>
                  </a:cubicBezTo>
                  <a:cubicBezTo>
                    <a:pt x="3103753" y="81407"/>
                    <a:pt x="3095498" y="80645"/>
                    <a:pt x="3087243" y="80645"/>
                  </a:cubicBezTo>
                  <a:cubicBezTo>
                    <a:pt x="3002280" y="80645"/>
                    <a:pt x="2928493" y="167513"/>
                    <a:pt x="2895473" y="237363"/>
                  </a:cubicBezTo>
                  <a:cubicBezTo>
                    <a:pt x="2860167" y="312166"/>
                    <a:pt x="2835275" y="393065"/>
                    <a:pt x="2820035" y="475234"/>
                  </a:cubicBezTo>
                  <a:cubicBezTo>
                    <a:pt x="2810891" y="511937"/>
                    <a:pt x="2804922" y="549402"/>
                    <a:pt x="2803017" y="586613"/>
                  </a:cubicBezTo>
                  <a:cubicBezTo>
                    <a:pt x="2800350" y="636524"/>
                    <a:pt x="2799588" y="688086"/>
                    <a:pt x="2803906" y="739140"/>
                  </a:cubicBezTo>
                  <a:cubicBezTo>
                    <a:pt x="2808351" y="795909"/>
                    <a:pt x="2819400" y="852043"/>
                    <a:pt x="2840863" y="904113"/>
                  </a:cubicBezTo>
                  <a:lnTo>
                    <a:pt x="2841498" y="905383"/>
                  </a:lnTo>
                  <a:lnTo>
                    <a:pt x="2846070" y="916178"/>
                  </a:lnTo>
                  <a:lnTo>
                    <a:pt x="2848864" y="922020"/>
                  </a:lnTo>
                  <a:lnTo>
                    <a:pt x="2849499" y="923417"/>
                  </a:lnTo>
                  <a:lnTo>
                    <a:pt x="2854071" y="932688"/>
                  </a:lnTo>
                  <a:lnTo>
                    <a:pt x="2856992" y="938276"/>
                  </a:lnTo>
                  <a:cubicBezTo>
                    <a:pt x="2860294" y="944499"/>
                    <a:pt x="2863342" y="949833"/>
                    <a:pt x="2866644" y="955167"/>
                  </a:cubicBezTo>
                  <a:lnTo>
                    <a:pt x="2866898" y="955675"/>
                  </a:lnTo>
                  <a:lnTo>
                    <a:pt x="2870708" y="961644"/>
                  </a:lnTo>
                  <a:cubicBezTo>
                    <a:pt x="2878201" y="973201"/>
                    <a:pt x="2884170" y="981837"/>
                    <a:pt x="2890520" y="990092"/>
                  </a:cubicBezTo>
                  <a:cubicBezTo>
                    <a:pt x="2794000" y="1089152"/>
                    <a:pt x="2667508" y="1158494"/>
                    <a:pt x="2530348" y="1180338"/>
                  </a:cubicBezTo>
                  <a:cubicBezTo>
                    <a:pt x="2499995" y="1185164"/>
                    <a:pt x="2468880" y="1187958"/>
                    <a:pt x="2437765" y="1187958"/>
                  </a:cubicBezTo>
                  <a:cubicBezTo>
                    <a:pt x="2368169" y="1187958"/>
                    <a:pt x="2298573" y="1174242"/>
                    <a:pt x="2237994" y="1139571"/>
                  </a:cubicBezTo>
                  <a:cubicBezTo>
                    <a:pt x="2207768" y="1122299"/>
                    <a:pt x="2181860" y="1100963"/>
                    <a:pt x="2159508" y="1076960"/>
                  </a:cubicBezTo>
                  <a:cubicBezTo>
                    <a:pt x="2223262" y="984631"/>
                    <a:pt x="2271522" y="883158"/>
                    <a:pt x="2304796" y="776224"/>
                  </a:cubicBezTo>
                  <a:cubicBezTo>
                    <a:pt x="2340610" y="696468"/>
                    <a:pt x="2367026" y="612394"/>
                    <a:pt x="2383028" y="525145"/>
                  </a:cubicBezTo>
                  <a:cubicBezTo>
                    <a:pt x="2392807" y="472059"/>
                    <a:pt x="2399157" y="418211"/>
                    <a:pt x="2402459" y="364236"/>
                  </a:cubicBezTo>
                  <a:cubicBezTo>
                    <a:pt x="2405888" y="309753"/>
                    <a:pt x="2409952" y="252603"/>
                    <a:pt x="2400300" y="198501"/>
                  </a:cubicBezTo>
                  <a:cubicBezTo>
                    <a:pt x="2389124" y="135890"/>
                    <a:pt x="2343531" y="74676"/>
                    <a:pt x="2279269" y="74676"/>
                  </a:cubicBezTo>
                  <a:cubicBezTo>
                    <a:pt x="2269109" y="74676"/>
                    <a:pt x="2258568" y="76200"/>
                    <a:pt x="2247646" y="79502"/>
                  </a:cubicBezTo>
                  <a:cubicBezTo>
                    <a:pt x="2160524" y="105410"/>
                    <a:pt x="2103628" y="183515"/>
                    <a:pt x="2068195" y="262890"/>
                  </a:cubicBezTo>
                  <a:cubicBezTo>
                    <a:pt x="2029714" y="348869"/>
                    <a:pt x="2010664" y="443611"/>
                    <a:pt x="2000758" y="536829"/>
                  </a:cubicBezTo>
                  <a:cubicBezTo>
                    <a:pt x="1983232" y="700405"/>
                    <a:pt x="1983105" y="891413"/>
                    <a:pt x="2072259" y="1036447"/>
                  </a:cubicBezTo>
                  <a:lnTo>
                    <a:pt x="2077466" y="1045591"/>
                  </a:lnTo>
                  <a:cubicBezTo>
                    <a:pt x="2032889" y="1104265"/>
                    <a:pt x="1981962" y="1155446"/>
                    <a:pt x="1921510" y="1195070"/>
                  </a:cubicBezTo>
                  <a:cubicBezTo>
                    <a:pt x="1825625" y="1257427"/>
                    <a:pt x="1707896" y="1295527"/>
                    <a:pt x="1591564" y="1295527"/>
                  </a:cubicBezTo>
                  <a:cubicBezTo>
                    <a:pt x="1538859" y="1295527"/>
                    <a:pt x="1486535" y="1287653"/>
                    <a:pt x="1436624" y="1270762"/>
                  </a:cubicBezTo>
                  <a:cubicBezTo>
                    <a:pt x="1381125" y="1251966"/>
                    <a:pt x="1330706" y="1221740"/>
                    <a:pt x="1288669" y="1181989"/>
                  </a:cubicBezTo>
                  <a:lnTo>
                    <a:pt x="1285875" y="1179322"/>
                  </a:lnTo>
                  <a:lnTo>
                    <a:pt x="1281938" y="1175258"/>
                  </a:lnTo>
                  <a:cubicBezTo>
                    <a:pt x="1261618" y="1153668"/>
                    <a:pt x="1245108" y="1131570"/>
                    <a:pt x="1230249" y="1108202"/>
                  </a:cubicBezTo>
                  <a:cubicBezTo>
                    <a:pt x="1380998" y="1003427"/>
                    <a:pt x="1495298" y="844804"/>
                    <a:pt x="1541145" y="666369"/>
                  </a:cubicBezTo>
                  <a:cubicBezTo>
                    <a:pt x="1573149" y="541655"/>
                    <a:pt x="1576070" y="401955"/>
                    <a:pt x="1546098" y="272796"/>
                  </a:cubicBezTo>
                  <a:lnTo>
                    <a:pt x="1531747" y="198882"/>
                  </a:lnTo>
                  <a:cubicBezTo>
                    <a:pt x="1520190" y="154305"/>
                    <a:pt x="1500759" y="101854"/>
                    <a:pt x="1463675" y="71120"/>
                  </a:cubicBezTo>
                  <a:cubicBezTo>
                    <a:pt x="1443355" y="41529"/>
                    <a:pt x="1417574" y="15367"/>
                    <a:pt x="1384427" y="4572"/>
                  </a:cubicBezTo>
                  <a:cubicBezTo>
                    <a:pt x="1374902" y="1397"/>
                    <a:pt x="1365377" y="0"/>
                    <a:pt x="1355979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86866" y="1729295"/>
            <a:ext cx="14860318" cy="557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Kết quả đạt được</a:t>
            </a:r>
          </a:p>
          <a:p>
            <a:pPr algn="l" marL="734056" indent="-367028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Phát triển thành công hệ thống nhận diện sản phẩm dựa trên Vision Transformer.</a:t>
            </a:r>
          </a:p>
          <a:p>
            <a:pPr algn="l" marL="734056" indent="-367028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Tích hợp hệ thống thanh toán nhanh chóng và hiệu quả.</a:t>
            </a:r>
          </a:p>
          <a:p>
            <a:pPr algn="l" marL="734056" indent="-367028" lvl="1">
              <a:lnSpc>
                <a:spcPts val="5065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Xây dựng giao diện người dùng thân thiện, phù hợp với quy trình thanh toán trong cửa hàng tiện lợi.</a:t>
            </a:r>
          </a:p>
          <a:p>
            <a:pPr algn="ctr">
              <a:lnSpc>
                <a:spcPts val="5393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887037" y="3870303"/>
            <a:ext cx="142875" cy="142875"/>
            <a:chOff x="0" y="0"/>
            <a:chExt cx="142875" cy="142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002" cy="142875"/>
            </a:xfrm>
            <a:custGeom>
              <a:avLst/>
              <a:gdLst/>
              <a:ahLst/>
              <a:cxnLst/>
              <a:rect r="r" b="b" t="t" l="l"/>
              <a:pathLst>
                <a:path h="142875" w="143002">
                  <a:moveTo>
                    <a:pt x="142875" y="71374"/>
                  </a:moveTo>
                  <a:lnTo>
                    <a:pt x="142367" y="80772"/>
                  </a:lnTo>
                  <a:cubicBezTo>
                    <a:pt x="140589" y="89916"/>
                    <a:pt x="139192" y="94488"/>
                    <a:pt x="137414" y="98806"/>
                  </a:cubicBezTo>
                  <a:lnTo>
                    <a:pt x="133477" y="107315"/>
                  </a:lnTo>
                  <a:cubicBezTo>
                    <a:pt x="128270" y="115062"/>
                    <a:pt x="125349" y="118745"/>
                    <a:pt x="122047" y="122047"/>
                  </a:cubicBezTo>
                  <a:lnTo>
                    <a:pt x="115062" y="128270"/>
                  </a:lnTo>
                  <a:cubicBezTo>
                    <a:pt x="107315" y="133477"/>
                    <a:pt x="103124" y="135636"/>
                    <a:pt x="98806" y="137414"/>
                  </a:cubicBezTo>
                  <a:lnTo>
                    <a:pt x="90043" y="140589"/>
                  </a:lnTo>
                  <a:cubicBezTo>
                    <a:pt x="80899" y="142367"/>
                    <a:pt x="76200" y="142875"/>
                    <a:pt x="71501" y="142875"/>
                  </a:cubicBezTo>
                  <a:lnTo>
                    <a:pt x="62103" y="142367"/>
                  </a:lnTo>
                  <a:cubicBezTo>
                    <a:pt x="52959" y="140589"/>
                    <a:pt x="48387" y="139192"/>
                    <a:pt x="44069" y="137414"/>
                  </a:cubicBezTo>
                  <a:lnTo>
                    <a:pt x="35560" y="133477"/>
                  </a:lnTo>
                  <a:cubicBezTo>
                    <a:pt x="27813" y="128270"/>
                    <a:pt x="24130" y="125349"/>
                    <a:pt x="20828" y="122047"/>
                  </a:cubicBezTo>
                  <a:lnTo>
                    <a:pt x="14605" y="115062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374"/>
                  </a:cubicBezTo>
                  <a:lnTo>
                    <a:pt x="508" y="61976"/>
                  </a:lnTo>
                  <a:cubicBezTo>
                    <a:pt x="2286" y="52832"/>
                    <a:pt x="3683" y="48260"/>
                    <a:pt x="5461" y="43942"/>
                  </a:cubicBezTo>
                  <a:lnTo>
                    <a:pt x="9398" y="35433"/>
                  </a:lnTo>
                  <a:cubicBezTo>
                    <a:pt x="14605" y="27686"/>
                    <a:pt x="17526" y="24003"/>
                    <a:pt x="20828" y="20701"/>
                  </a:cubicBezTo>
                  <a:lnTo>
                    <a:pt x="27813" y="14478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887037" y="5072062"/>
            <a:ext cx="142875" cy="142875"/>
            <a:chOff x="0" y="0"/>
            <a:chExt cx="142875" cy="1428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002" cy="143002"/>
            </a:xfrm>
            <a:custGeom>
              <a:avLst/>
              <a:gdLst/>
              <a:ahLst/>
              <a:cxnLst/>
              <a:rect r="r" b="b" t="t" l="l"/>
              <a:pathLst>
                <a:path h="143002" w="143002">
                  <a:moveTo>
                    <a:pt x="142875" y="71374"/>
                  </a:moveTo>
                  <a:lnTo>
                    <a:pt x="142367" y="80772"/>
                  </a:lnTo>
                  <a:cubicBezTo>
                    <a:pt x="140589" y="89916"/>
                    <a:pt x="139192" y="94488"/>
                    <a:pt x="137414" y="98806"/>
                  </a:cubicBezTo>
                  <a:lnTo>
                    <a:pt x="133477" y="107315"/>
                  </a:lnTo>
                  <a:cubicBezTo>
                    <a:pt x="128270" y="115062"/>
                    <a:pt x="125349" y="118745"/>
                    <a:pt x="122047" y="122047"/>
                  </a:cubicBezTo>
                  <a:lnTo>
                    <a:pt x="115062" y="128270"/>
                  </a:lnTo>
                  <a:cubicBezTo>
                    <a:pt x="107315" y="133477"/>
                    <a:pt x="103124" y="135636"/>
                    <a:pt x="98806" y="137541"/>
                  </a:cubicBezTo>
                  <a:lnTo>
                    <a:pt x="90043" y="140716"/>
                  </a:lnTo>
                  <a:cubicBezTo>
                    <a:pt x="80899" y="142494"/>
                    <a:pt x="76200" y="143002"/>
                    <a:pt x="71501" y="143002"/>
                  </a:cubicBezTo>
                  <a:lnTo>
                    <a:pt x="62103" y="142494"/>
                  </a:lnTo>
                  <a:cubicBezTo>
                    <a:pt x="52959" y="140716"/>
                    <a:pt x="48387" y="139319"/>
                    <a:pt x="44069" y="137541"/>
                  </a:cubicBezTo>
                  <a:lnTo>
                    <a:pt x="35560" y="133604"/>
                  </a:lnTo>
                  <a:cubicBezTo>
                    <a:pt x="27813" y="128397"/>
                    <a:pt x="24130" y="125476"/>
                    <a:pt x="20828" y="122174"/>
                  </a:cubicBezTo>
                  <a:lnTo>
                    <a:pt x="14605" y="115189"/>
                  </a:lnTo>
                  <a:cubicBezTo>
                    <a:pt x="9398" y="107188"/>
                    <a:pt x="7239" y="103124"/>
                    <a:pt x="5461" y="98806"/>
                  </a:cubicBezTo>
                  <a:lnTo>
                    <a:pt x="2286" y="89916"/>
                  </a:lnTo>
                  <a:cubicBezTo>
                    <a:pt x="508" y="80772"/>
                    <a:pt x="0" y="76073"/>
                    <a:pt x="0" y="71374"/>
                  </a:cubicBezTo>
                  <a:lnTo>
                    <a:pt x="508" y="61976"/>
                  </a:lnTo>
                  <a:cubicBezTo>
                    <a:pt x="2286" y="52832"/>
                    <a:pt x="3683" y="48260"/>
                    <a:pt x="5461" y="43942"/>
                  </a:cubicBezTo>
                  <a:lnTo>
                    <a:pt x="9398" y="35433"/>
                  </a:lnTo>
                  <a:cubicBezTo>
                    <a:pt x="14605" y="27686"/>
                    <a:pt x="17526" y="24003"/>
                    <a:pt x="20828" y="20701"/>
                  </a:cubicBezTo>
                  <a:lnTo>
                    <a:pt x="27813" y="14478"/>
                  </a:lnTo>
                  <a:cubicBezTo>
                    <a:pt x="35687" y="9398"/>
                    <a:pt x="39751" y="7239"/>
                    <a:pt x="44069" y="5461"/>
                  </a:cubicBezTo>
                  <a:lnTo>
                    <a:pt x="52959" y="2286"/>
                  </a:lnTo>
                  <a:cubicBezTo>
                    <a:pt x="62103" y="508"/>
                    <a:pt x="66802" y="0"/>
                    <a:pt x="71374" y="0"/>
                  </a:cubicBezTo>
                  <a:lnTo>
                    <a:pt x="80772" y="508"/>
                  </a:lnTo>
                  <a:cubicBezTo>
                    <a:pt x="89916" y="2286"/>
                    <a:pt x="94488" y="3683"/>
                    <a:pt x="98806" y="5461"/>
                  </a:cubicBezTo>
                  <a:lnTo>
                    <a:pt x="107315" y="9398"/>
                  </a:lnTo>
                  <a:cubicBezTo>
                    <a:pt x="115062" y="14605"/>
                    <a:pt x="118745" y="17526"/>
                    <a:pt x="122047" y="20828"/>
                  </a:cubicBezTo>
                  <a:lnTo>
                    <a:pt x="128270" y="27813"/>
                  </a:lnTo>
                  <a:cubicBezTo>
                    <a:pt x="133477" y="35560"/>
                    <a:pt x="135636" y="39751"/>
                    <a:pt x="137541" y="44069"/>
                  </a:cubicBezTo>
                  <a:lnTo>
                    <a:pt x="140716" y="52832"/>
                  </a:lnTo>
                  <a:cubicBezTo>
                    <a:pt x="142494" y="61976"/>
                    <a:pt x="143002" y="66675"/>
                    <a:pt x="143002" y="7137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63503" y="337023"/>
            <a:ext cx="17457706" cy="2619365"/>
          </a:xfrm>
          <a:custGeom>
            <a:avLst/>
            <a:gdLst/>
            <a:ahLst/>
            <a:cxnLst/>
            <a:rect r="r" b="b" t="t" l="l"/>
            <a:pathLst>
              <a:path h="2619365" w="17457706">
                <a:moveTo>
                  <a:pt x="0" y="0"/>
                </a:moveTo>
                <a:lnTo>
                  <a:pt x="17457706" y="0"/>
                </a:lnTo>
                <a:lnTo>
                  <a:pt x="17457706" y="2619366"/>
                </a:lnTo>
                <a:lnTo>
                  <a:pt x="0" y="261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4829606" y="8516493"/>
            <a:ext cx="3458394" cy="1373829"/>
            <a:chOff x="0" y="0"/>
            <a:chExt cx="3458388" cy="13738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794" y="-127"/>
              <a:ext cx="3461258" cy="1373632"/>
            </a:xfrm>
            <a:custGeom>
              <a:avLst/>
              <a:gdLst/>
              <a:ahLst/>
              <a:cxnLst/>
              <a:rect r="r" b="b" t="t" l="l"/>
              <a:pathLst>
                <a:path h="1373632" w="3461258">
                  <a:moveTo>
                    <a:pt x="3081274" y="114808"/>
                  </a:moveTo>
                  <a:cubicBezTo>
                    <a:pt x="3097784" y="114808"/>
                    <a:pt x="3114294" y="120904"/>
                    <a:pt x="3130042" y="135509"/>
                  </a:cubicBezTo>
                  <a:cubicBezTo>
                    <a:pt x="3161157" y="164592"/>
                    <a:pt x="3176016" y="211201"/>
                    <a:pt x="3182493" y="252095"/>
                  </a:cubicBezTo>
                  <a:lnTo>
                    <a:pt x="3184271" y="268351"/>
                  </a:lnTo>
                  <a:cubicBezTo>
                    <a:pt x="3175762" y="220599"/>
                    <a:pt x="3152902" y="166878"/>
                    <a:pt x="3097022" y="154813"/>
                  </a:cubicBezTo>
                  <a:cubicBezTo>
                    <a:pt x="3089148" y="153162"/>
                    <a:pt x="3081274" y="152273"/>
                    <a:pt x="3073654" y="152273"/>
                  </a:cubicBezTo>
                  <a:cubicBezTo>
                    <a:pt x="3027426" y="152273"/>
                    <a:pt x="2985389" y="181483"/>
                    <a:pt x="2951226" y="218313"/>
                  </a:cubicBezTo>
                  <a:cubicBezTo>
                    <a:pt x="2978785" y="172847"/>
                    <a:pt x="3030220" y="114681"/>
                    <a:pt x="3081274" y="114681"/>
                  </a:cubicBezTo>
                  <a:close/>
                  <a:moveTo>
                    <a:pt x="2272284" y="108204"/>
                  </a:moveTo>
                  <a:cubicBezTo>
                    <a:pt x="2274951" y="108204"/>
                    <a:pt x="2277491" y="108458"/>
                    <a:pt x="2280031" y="108966"/>
                  </a:cubicBezTo>
                  <a:cubicBezTo>
                    <a:pt x="2306574" y="114300"/>
                    <a:pt x="2328672" y="137922"/>
                    <a:pt x="2340356" y="160909"/>
                  </a:cubicBezTo>
                  <a:cubicBezTo>
                    <a:pt x="2353437" y="186563"/>
                    <a:pt x="2358136" y="215265"/>
                    <a:pt x="2359660" y="244221"/>
                  </a:cubicBezTo>
                  <a:cubicBezTo>
                    <a:pt x="2356104" y="222885"/>
                    <a:pt x="2349754" y="202184"/>
                    <a:pt x="2336292" y="185801"/>
                  </a:cubicBezTo>
                  <a:cubicBezTo>
                    <a:pt x="2318639" y="164211"/>
                    <a:pt x="2289302" y="150876"/>
                    <a:pt x="2261489" y="150749"/>
                  </a:cubicBezTo>
                  <a:cubicBezTo>
                    <a:pt x="2261362" y="150749"/>
                    <a:pt x="2261235" y="150749"/>
                    <a:pt x="2261108" y="150749"/>
                  </a:cubicBezTo>
                  <a:cubicBezTo>
                    <a:pt x="2200402" y="150749"/>
                    <a:pt x="2157222" y="206756"/>
                    <a:pt x="2128393" y="253492"/>
                  </a:cubicBezTo>
                  <a:lnTo>
                    <a:pt x="2082165" y="344678"/>
                  </a:lnTo>
                  <a:lnTo>
                    <a:pt x="2101723" y="287020"/>
                  </a:lnTo>
                  <a:cubicBezTo>
                    <a:pt x="2130933" y="224790"/>
                    <a:pt x="2150999" y="191897"/>
                    <a:pt x="2176907" y="163576"/>
                  </a:cubicBezTo>
                  <a:lnTo>
                    <a:pt x="2221992" y="127127"/>
                  </a:lnTo>
                  <a:cubicBezTo>
                    <a:pt x="2236089" y="118745"/>
                    <a:pt x="2254758" y="108204"/>
                    <a:pt x="2272284" y="108204"/>
                  </a:cubicBezTo>
                  <a:close/>
                  <a:moveTo>
                    <a:pt x="1345565" y="32893"/>
                  </a:moveTo>
                  <a:cubicBezTo>
                    <a:pt x="1359662" y="35560"/>
                    <a:pt x="1369822" y="39751"/>
                    <a:pt x="1376172" y="43815"/>
                  </a:cubicBezTo>
                  <a:lnTo>
                    <a:pt x="1381379" y="47371"/>
                  </a:lnTo>
                  <a:cubicBezTo>
                    <a:pt x="1359281" y="54102"/>
                    <a:pt x="1336040" y="68326"/>
                    <a:pt x="1316990" y="87249"/>
                  </a:cubicBezTo>
                  <a:cubicBezTo>
                    <a:pt x="1267841" y="136144"/>
                    <a:pt x="1234821" y="202692"/>
                    <a:pt x="1207897" y="265684"/>
                  </a:cubicBezTo>
                  <a:cubicBezTo>
                    <a:pt x="1166876" y="361315"/>
                    <a:pt x="1139190" y="462915"/>
                    <a:pt x="1121664" y="565404"/>
                  </a:cubicBezTo>
                  <a:cubicBezTo>
                    <a:pt x="1111123" y="626872"/>
                    <a:pt x="1103376" y="692531"/>
                    <a:pt x="1101471" y="758698"/>
                  </a:cubicBezTo>
                  <a:lnTo>
                    <a:pt x="1095375" y="726313"/>
                  </a:lnTo>
                  <a:cubicBezTo>
                    <a:pt x="1064768" y="549402"/>
                    <a:pt x="1093851" y="357632"/>
                    <a:pt x="1180973" y="199644"/>
                  </a:cubicBezTo>
                  <a:cubicBezTo>
                    <a:pt x="1209675" y="147701"/>
                    <a:pt x="1246378" y="97282"/>
                    <a:pt x="1293749" y="60706"/>
                  </a:cubicBezTo>
                  <a:lnTo>
                    <a:pt x="1316863" y="44958"/>
                  </a:lnTo>
                  <a:cubicBezTo>
                    <a:pt x="1320546" y="42926"/>
                    <a:pt x="1324102" y="41021"/>
                    <a:pt x="1327912" y="39243"/>
                  </a:cubicBezTo>
                  <a:lnTo>
                    <a:pt x="1331976" y="37338"/>
                  </a:lnTo>
                  <a:lnTo>
                    <a:pt x="1334643" y="36195"/>
                  </a:lnTo>
                  <a:lnTo>
                    <a:pt x="1335405" y="35941"/>
                  </a:lnTo>
                  <a:lnTo>
                    <a:pt x="1345438" y="32893"/>
                  </a:lnTo>
                  <a:close/>
                  <a:moveTo>
                    <a:pt x="3069590" y="186055"/>
                  </a:moveTo>
                  <a:cubicBezTo>
                    <a:pt x="3085084" y="186055"/>
                    <a:pt x="3099689" y="193294"/>
                    <a:pt x="3112389" y="211074"/>
                  </a:cubicBezTo>
                  <a:cubicBezTo>
                    <a:pt x="3135249" y="243078"/>
                    <a:pt x="3140710" y="288671"/>
                    <a:pt x="3143377" y="326771"/>
                  </a:cubicBezTo>
                  <a:cubicBezTo>
                    <a:pt x="3146425" y="369189"/>
                    <a:pt x="3142234" y="410337"/>
                    <a:pt x="3136646" y="452374"/>
                  </a:cubicBezTo>
                  <a:cubicBezTo>
                    <a:pt x="3126105" y="532892"/>
                    <a:pt x="3109214" y="608838"/>
                    <a:pt x="3078861" y="683514"/>
                  </a:cubicBezTo>
                  <a:lnTo>
                    <a:pt x="3064637" y="716153"/>
                  </a:lnTo>
                  <a:cubicBezTo>
                    <a:pt x="3026156" y="802259"/>
                    <a:pt x="2981706" y="884047"/>
                    <a:pt x="2920619" y="955929"/>
                  </a:cubicBezTo>
                  <a:lnTo>
                    <a:pt x="2903347" y="929386"/>
                  </a:lnTo>
                  <a:cubicBezTo>
                    <a:pt x="2902712" y="928243"/>
                    <a:pt x="2902077" y="927100"/>
                    <a:pt x="2901315" y="925830"/>
                  </a:cubicBezTo>
                  <a:lnTo>
                    <a:pt x="2896997" y="917956"/>
                  </a:lnTo>
                  <a:lnTo>
                    <a:pt x="2893314" y="910463"/>
                  </a:lnTo>
                  <a:lnTo>
                    <a:pt x="2888869" y="901319"/>
                  </a:lnTo>
                  <a:lnTo>
                    <a:pt x="2885313" y="893064"/>
                  </a:lnTo>
                  <a:lnTo>
                    <a:pt x="2881630" y="884047"/>
                  </a:lnTo>
                  <a:lnTo>
                    <a:pt x="2878328" y="875030"/>
                  </a:lnTo>
                  <a:lnTo>
                    <a:pt x="2874899" y="865251"/>
                  </a:lnTo>
                  <a:lnTo>
                    <a:pt x="2872232" y="856742"/>
                  </a:lnTo>
                  <a:lnTo>
                    <a:pt x="2869057" y="846582"/>
                  </a:lnTo>
                  <a:lnTo>
                    <a:pt x="2866517" y="837565"/>
                  </a:lnTo>
                  <a:lnTo>
                    <a:pt x="2863850" y="827659"/>
                  </a:lnTo>
                  <a:lnTo>
                    <a:pt x="2861310" y="816610"/>
                  </a:lnTo>
                  <a:lnTo>
                    <a:pt x="2859405" y="808228"/>
                  </a:lnTo>
                  <a:cubicBezTo>
                    <a:pt x="2843022" y="728472"/>
                    <a:pt x="2843784" y="647065"/>
                    <a:pt x="2851150" y="569341"/>
                  </a:cubicBezTo>
                  <a:lnTo>
                    <a:pt x="2863723" y="477647"/>
                  </a:lnTo>
                  <a:cubicBezTo>
                    <a:pt x="2867279" y="464185"/>
                    <a:pt x="2871089" y="450723"/>
                    <a:pt x="2875788" y="437515"/>
                  </a:cubicBezTo>
                  <a:cubicBezTo>
                    <a:pt x="2891917" y="391414"/>
                    <a:pt x="2910586" y="344297"/>
                    <a:pt x="2935986" y="302387"/>
                  </a:cubicBezTo>
                  <a:cubicBezTo>
                    <a:pt x="2956814" y="268097"/>
                    <a:pt x="3017266" y="185928"/>
                    <a:pt x="3069336" y="185928"/>
                  </a:cubicBezTo>
                  <a:close/>
                  <a:moveTo>
                    <a:pt x="2254504" y="184912"/>
                  </a:moveTo>
                  <a:cubicBezTo>
                    <a:pt x="2255901" y="184912"/>
                    <a:pt x="2256917" y="185039"/>
                    <a:pt x="2257933" y="185166"/>
                  </a:cubicBezTo>
                  <a:lnTo>
                    <a:pt x="2266696" y="187071"/>
                  </a:lnTo>
                  <a:cubicBezTo>
                    <a:pt x="2299208" y="200787"/>
                    <a:pt x="2309368" y="225044"/>
                    <a:pt x="2314321" y="251841"/>
                  </a:cubicBezTo>
                  <a:cubicBezTo>
                    <a:pt x="2323846" y="302895"/>
                    <a:pt x="2320544" y="357251"/>
                    <a:pt x="2318639" y="408813"/>
                  </a:cubicBezTo>
                  <a:cubicBezTo>
                    <a:pt x="2314067" y="533654"/>
                    <a:pt x="2296414" y="658495"/>
                    <a:pt x="2259584" y="777494"/>
                  </a:cubicBezTo>
                  <a:lnTo>
                    <a:pt x="2233295" y="831215"/>
                  </a:lnTo>
                  <a:cubicBezTo>
                    <a:pt x="2199005" y="895731"/>
                    <a:pt x="2157603" y="956056"/>
                    <a:pt x="2111375" y="1012571"/>
                  </a:cubicBezTo>
                  <a:cubicBezTo>
                    <a:pt x="2069084" y="940816"/>
                    <a:pt x="2048002" y="855091"/>
                    <a:pt x="2041144" y="770890"/>
                  </a:cubicBezTo>
                  <a:lnTo>
                    <a:pt x="2040382" y="760222"/>
                  </a:lnTo>
                  <a:cubicBezTo>
                    <a:pt x="2039239" y="732155"/>
                    <a:pt x="2039493" y="709549"/>
                    <a:pt x="2041271" y="687324"/>
                  </a:cubicBezTo>
                  <a:cubicBezTo>
                    <a:pt x="2047367" y="610108"/>
                    <a:pt x="2064004" y="533273"/>
                    <a:pt x="2086356" y="459232"/>
                  </a:cubicBezTo>
                  <a:cubicBezTo>
                    <a:pt x="2107819" y="388112"/>
                    <a:pt x="2134235" y="314960"/>
                    <a:pt x="2175510" y="252603"/>
                  </a:cubicBezTo>
                  <a:cubicBezTo>
                    <a:pt x="2189988" y="230759"/>
                    <a:pt x="2206625" y="208153"/>
                    <a:pt x="2228850" y="193675"/>
                  </a:cubicBezTo>
                  <a:lnTo>
                    <a:pt x="2244217" y="185928"/>
                  </a:lnTo>
                  <a:cubicBezTo>
                    <a:pt x="2248916" y="185166"/>
                    <a:pt x="2252091" y="184912"/>
                    <a:pt x="2254504" y="184912"/>
                  </a:cubicBezTo>
                  <a:close/>
                  <a:moveTo>
                    <a:pt x="1389634" y="81280"/>
                  </a:moveTo>
                  <a:lnTo>
                    <a:pt x="1402334" y="81534"/>
                  </a:lnTo>
                  <a:lnTo>
                    <a:pt x="1409319" y="84455"/>
                  </a:lnTo>
                  <a:lnTo>
                    <a:pt x="1421130" y="90678"/>
                  </a:lnTo>
                  <a:cubicBezTo>
                    <a:pt x="1444879" y="122047"/>
                    <a:pt x="1458595" y="153162"/>
                    <a:pt x="1469517" y="181356"/>
                  </a:cubicBezTo>
                  <a:lnTo>
                    <a:pt x="1501267" y="287147"/>
                  </a:lnTo>
                  <a:cubicBezTo>
                    <a:pt x="1509395" y="359029"/>
                    <a:pt x="1504950" y="432562"/>
                    <a:pt x="1492631" y="503682"/>
                  </a:cubicBezTo>
                  <a:cubicBezTo>
                    <a:pt x="1475105" y="604012"/>
                    <a:pt x="1439799" y="701167"/>
                    <a:pt x="1388618" y="789305"/>
                  </a:cubicBezTo>
                  <a:cubicBezTo>
                    <a:pt x="1346200" y="862457"/>
                    <a:pt x="1297305" y="934466"/>
                    <a:pt x="1235837" y="993013"/>
                  </a:cubicBezTo>
                  <a:lnTo>
                    <a:pt x="1189736" y="1032764"/>
                  </a:lnTo>
                  <a:cubicBezTo>
                    <a:pt x="1166495" y="974471"/>
                    <a:pt x="1154176" y="911606"/>
                    <a:pt x="1149223" y="849249"/>
                  </a:cubicBezTo>
                  <a:cubicBezTo>
                    <a:pt x="1140841" y="743966"/>
                    <a:pt x="1152144" y="636524"/>
                    <a:pt x="1171956" y="533019"/>
                  </a:cubicBezTo>
                  <a:cubicBezTo>
                    <a:pt x="1189863" y="439420"/>
                    <a:pt x="1216787" y="347091"/>
                    <a:pt x="1255522" y="259969"/>
                  </a:cubicBezTo>
                  <a:cubicBezTo>
                    <a:pt x="1280033" y="204851"/>
                    <a:pt x="1309243" y="144780"/>
                    <a:pt x="1353566" y="102362"/>
                  </a:cubicBezTo>
                  <a:lnTo>
                    <a:pt x="1369949" y="88646"/>
                  </a:lnTo>
                  <a:cubicBezTo>
                    <a:pt x="1378966" y="83693"/>
                    <a:pt x="1383284" y="82042"/>
                    <a:pt x="1389761" y="81407"/>
                  </a:cubicBezTo>
                  <a:close/>
                  <a:moveTo>
                    <a:pt x="2134235" y="1044448"/>
                  </a:moveTo>
                  <a:lnTo>
                    <a:pt x="2133854" y="1045210"/>
                  </a:lnTo>
                  <a:lnTo>
                    <a:pt x="2133346" y="1045718"/>
                  </a:lnTo>
                  <a:lnTo>
                    <a:pt x="2133346" y="1045591"/>
                  </a:lnTo>
                  <a:lnTo>
                    <a:pt x="2134362" y="1044448"/>
                  </a:lnTo>
                  <a:close/>
                  <a:moveTo>
                    <a:pt x="1504315" y="634111"/>
                  </a:moveTo>
                  <a:lnTo>
                    <a:pt x="1487424" y="699643"/>
                  </a:lnTo>
                  <a:cubicBezTo>
                    <a:pt x="1458468" y="792607"/>
                    <a:pt x="1408430" y="878078"/>
                    <a:pt x="1347216" y="953516"/>
                  </a:cubicBezTo>
                  <a:cubicBezTo>
                    <a:pt x="1308100" y="1001776"/>
                    <a:pt x="1262380" y="1042670"/>
                    <a:pt x="1212342" y="1078484"/>
                  </a:cubicBezTo>
                  <a:lnTo>
                    <a:pt x="1207389" y="1069340"/>
                  </a:lnTo>
                  <a:cubicBezTo>
                    <a:pt x="1234567" y="1042670"/>
                    <a:pt x="1262761" y="1018540"/>
                    <a:pt x="1288796" y="991616"/>
                  </a:cubicBezTo>
                  <a:cubicBezTo>
                    <a:pt x="1354328" y="923798"/>
                    <a:pt x="1408430" y="841375"/>
                    <a:pt x="1451610" y="757809"/>
                  </a:cubicBezTo>
                  <a:cubicBezTo>
                    <a:pt x="1471803" y="718693"/>
                    <a:pt x="1489583" y="677164"/>
                    <a:pt x="1504315" y="634111"/>
                  </a:cubicBezTo>
                  <a:close/>
                  <a:moveTo>
                    <a:pt x="2690622" y="1168019"/>
                  </a:moveTo>
                  <a:cubicBezTo>
                    <a:pt x="2634361" y="1199642"/>
                    <a:pt x="2573655" y="1222502"/>
                    <a:pt x="2509647" y="1232154"/>
                  </a:cubicBezTo>
                  <a:cubicBezTo>
                    <a:pt x="2489581" y="1235202"/>
                    <a:pt x="2469388" y="1236853"/>
                    <a:pt x="2449195" y="1236853"/>
                  </a:cubicBezTo>
                  <a:cubicBezTo>
                    <a:pt x="2416683" y="1236853"/>
                    <a:pt x="2384425" y="1232408"/>
                    <a:pt x="2353183" y="1222121"/>
                  </a:cubicBezTo>
                  <a:lnTo>
                    <a:pt x="2324354" y="1211199"/>
                  </a:lnTo>
                  <a:lnTo>
                    <a:pt x="2359152" y="1217803"/>
                  </a:lnTo>
                  <a:cubicBezTo>
                    <a:pt x="2382774" y="1219962"/>
                    <a:pt x="2405888" y="1221105"/>
                    <a:pt x="2428494" y="1221105"/>
                  </a:cubicBezTo>
                  <a:cubicBezTo>
                    <a:pt x="2524379" y="1221105"/>
                    <a:pt x="2610739" y="1201928"/>
                    <a:pt x="2690622" y="1168146"/>
                  </a:cubicBezTo>
                  <a:close/>
                  <a:moveTo>
                    <a:pt x="1166114" y="1092200"/>
                  </a:moveTo>
                  <a:cubicBezTo>
                    <a:pt x="1168400" y="1096518"/>
                    <a:pt x="1170686" y="1100709"/>
                    <a:pt x="1173099" y="1104900"/>
                  </a:cubicBezTo>
                  <a:lnTo>
                    <a:pt x="1167384" y="1108583"/>
                  </a:lnTo>
                  <a:lnTo>
                    <a:pt x="1164463" y="1110361"/>
                  </a:lnTo>
                  <a:cubicBezTo>
                    <a:pt x="1077087" y="1164844"/>
                    <a:pt x="985901" y="1215771"/>
                    <a:pt x="887603" y="1247394"/>
                  </a:cubicBezTo>
                  <a:cubicBezTo>
                    <a:pt x="779653" y="1282192"/>
                    <a:pt x="666623" y="1300353"/>
                    <a:pt x="553466" y="1306703"/>
                  </a:cubicBezTo>
                  <a:cubicBezTo>
                    <a:pt x="535559" y="1307719"/>
                    <a:pt x="517779" y="1308227"/>
                    <a:pt x="500126" y="1308227"/>
                  </a:cubicBezTo>
                  <a:cubicBezTo>
                    <a:pt x="434213" y="1308227"/>
                    <a:pt x="369570" y="1300607"/>
                    <a:pt x="306705" y="1280922"/>
                  </a:cubicBezTo>
                  <a:cubicBezTo>
                    <a:pt x="368173" y="1292225"/>
                    <a:pt x="430784" y="1296543"/>
                    <a:pt x="488061" y="1297432"/>
                  </a:cubicBezTo>
                  <a:cubicBezTo>
                    <a:pt x="497586" y="1297559"/>
                    <a:pt x="506984" y="1297686"/>
                    <a:pt x="516509" y="1297686"/>
                  </a:cubicBezTo>
                  <a:cubicBezTo>
                    <a:pt x="606044" y="1297686"/>
                    <a:pt x="696595" y="1290574"/>
                    <a:pt x="783463" y="1268222"/>
                  </a:cubicBezTo>
                  <a:cubicBezTo>
                    <a:pt x="887984" y="1241298"/>
                    <a:pt x="987298" y="1193800"/>
                    <a:pt x="1081659" y="1142492"/>
                  </a:cubicBezTo>
                  <a:lnTo>
                    <a:pt x="1166114" y="1092073"/>
                  </a:lnTo>
                  <a:close/>
                  <a:moveTo>
                    <a:pt x="2101723" y="1082421"/>
                  </a:moveTo>
                  <a:lnTo>
                    <a:pt x="2103755" y="1085342"/>
                  </a:lnTo>
                  <a:cubicBezTo>
                    <a:pt x="2082546" y="1116965"/>
                    <a:pt x="2058797" y="1146048"/>
                    <a:pt x="2033651" y="1173861"/>
                  </a:cubicBezTo>
                  <a:cubicBezTo>
                    <a:pt x="1972564" y="1241171"/>
                    <a:pt x="1903095" y="1294130"/>
                    <a:pt x="1814830" y="1320165"/>
                  </a:cubicBezTo>
                  <a:cubicBezTo>
                    <a:pt x="1769364" y="1333627"/>
                    <a:pt x="1722501" y="1339977"/>
                    <a:pt x="1675638" y="1339977"/>
                  </a:cubicBezTo>
                  <a:cubicBezTo>
                    <a:pt x="1638173" y="1339977"/>
                    <a:pt x="1600708" y="1335913"/>
                    <a:pt x="1563878" y="1328166"/>
                  </a:cubicBezTo>
                  <a:lnTo>
                    <a:pt x="1563878" y="1328166"/>
                  </a:lnTo>
                  <a:cubicBezTo>
                    <a:pt x="1571117" y="1328420"/>
                    <a:pt x="1578356" y="1328547"/>
                    <a:pt x="1585722" y="1328547"/>
                  </a:cubicBezTo>
                  <a:cubicBezTo>
                    <a:pt x="1632331" y="1328547"/>
                    <a:pt x="1679067" y="1323213"/>
                    <a:pt x="1724533" y="1312926"/>
                  </a:cubicBezTo>
                  <a:cubicBezTo>
                    <a:pt x="1815211" y="1292606"/>
                    <a:pt x="1902079" y="1253236"/>
                    <a:pt x="1977009" y="1198372"/>
                  </a:cubicBezTo>
                  <a:cubicBezTo>
                    <a:pt x="2022602" y="1165098"/>
                    <a:pt x="2063623" y="1124966"/>
                    <a:pt x="2101723" y="1082421"/>
                  </a:cubicBezTo>
                  <a:close/>
                  <a:moveTo>
                    <a:pt x="1355852" y="127"/>
                  </a:moveTo>
                  <a:cubicBezTo>
                    <a:pt x="1319657" y="127"/>
                    <a:pt x="1285748" y="21209"/>
                    <a:pt x="1257681" y="44196"/>
                  </a:cubicBezTo>
                  <a:cubicBezTo>
                    <a:pt x="1125728" y="151765"/>
                    <a:pt x="1065784" y="333756"/>
                    <a:pt x="1044829" y="496697"/>
                  </a:cubicBezTo>
                  <a:cubicBezTo>
                    <a:pt x="1032764" y="590423"/>
                    <a:pt x="1038987" y="681228"/>
                    <a:pt x="1057910" y="773684"/>
                  </a:cubicBezTo>
                  <a:cubicBezTo>
                    <a:pt x="1076198" y="863346"/>
                    <a:pt x="1103376" y="951992"/>
                    <a:pt x="1140968" y="1035558"/>
                  </a:cubicBezTo>
                  <a:lnTo>
                    <a:pt x="1151001" y="1060704"/>
                  </a:lnTo>
                  <a:cubicBezTo>
                    <a:pt x="1114425" y="1085596"/>
                    <a:pt x="1075817" y="1107694"/>
                    <a:pt x="1036574" y="1128268"/>
                  </a:cubicBezTo>
                  <a:cubicBezTo>
                    <a:pt x="947420" y="1174877"/>
                    <a:pt x="854964" y="1218057"/>
                    <a:pt x="756539" y="1240917"/>
                  </a:cubicBezTo>
                  <a:cubicBezTo>
                    <a:pt x="680974" y="1258443"/>
                    <a:pt x="602107" y="1263904"/>
                    <a:pt x="524256" y="1263904"/>
                  </a:cubicBezTo>
                  <a:cubicBezTo>
                    <a:pt x="510794" y="1263904"/>
                    <a:pt x="497205" y="1263777"/>
                    <a:pt x="483743" y="1263396"/>
                  </a:cubicBezTo>
                  <a:cubicBezTo>
                    <a:pt x="397510" y="1261491"/>
                    <a:pt x="309372" y="1250696"/>
                    <a:pt x="227838" y="1221359"/>
                  </a:cubicBezTo>
                  <a:cubicBezTo>
                    <a:pt x="153670" y="1194689"/>
                    <a:pt x="86360" y="1151001"/>
                    <a:pt x="45466" y="1082167"/>
                  </a:cubicBezTo>
                  <a:cubicBezTo>
                    <a:pt x="42291" y="1076833"/>
                    <a:pt x="36449" y="1074547"/>
                    <a:pt x="30099" y="1074547"/>
                  </a:cubicBezTo>
                  <a:cubicBezTo>
                    <a:pt x="24257" y="1074547"/>
                    <a:pt x="18034" y="1076452"/>
                    <a:pt x="12954" y="1079500"/>
                  </a:cubicBezTo>
                  <a:lnTo>
                    <a:pt x="0" y="1092708"/>
                  </a:lnTo>
                  <a:lnTo>
                    <a:pt x="0" y="1093724"/>
                  </a:lnTo>
                  <a:cubicBezTo>
                    <a:pt x="58801" y="1192657"/>
                    <a:pt x="144399" y="1258316"/>
                    <a:pt x="240538" y="1297432"/>
                  </a:cubicBezTo>
                  <a:cubicBezTo>
                    <a:pt x="321818" y="1330579"/>
                    <a:pt x="406527" y="1342263"/>
                    <a:pt x="492633" y="1342263"/>
                  </a:cubicBezTo>
                  <a:cubicBezTo>
                    <a:pt x="514858" y="1342263"/>
                    <a:pt x="537083" y="1341501"/>
                    <a:pt x="559435" y="1340104"/>
                  </a:cubicBezTo>
                  <a:cubicBezTo>
                    <a:pt x="680720" y="1332484"/>
                    <a:pt x="802640" y="1311910"/>
                    <a:pt x="917575" y="1272159"/>
                  </a:cubicBezTo>
                  <a:cubicBezTo>
                    <a:pt x="1013968" y="1238758"/>
                    <a:pt x="1104773" y="1188720"/>
                    <a:pt x="1190879" y="1133983"/>
                  </a:cubicBezTo>
                  <a:lnTo>
                    <a:pt x="1226058" y="1179449"/>
                  </a:lnTo>
                  <a:cubicBezTo>
                    <a:pt x="1228090" y="1181862"/>
                    <a:pt x="1230249" y="1184021"/>
                    <a:pt x="1232408" y="1186307"/>
                  </a:cubicBezTo>
                  <a:cubicBezTo>
                    <a:pt x="1256919" y="1213739"/>
                    <a:pt x="1285494" y="1237996"/>
                    <a:pt x="1315085" y="1259332"/>
                  </a:cubicBezTo>
                  <a:cubicBezTo>
                    <a:pt x="1395603" y="1317498"/>
                    <a:pt x="1491107" y="1355217"/>
                    <a:pt x="1589532" y="1368425"/>
                  </a:cubicBezTo>
                  <a:cubicBezTo>
                    <a:pt x="1615440" y="1371854"/>
                    <a:pt x="1641475" y="1373632"/>
                    <a:pt x="1667510" y="1373632"/>
                  </a:cubicBezTo>
                  <a:cubicBezTo>
                    <a:pt x="1738503" y="1373632"/>
                    <a:pt x="1809369" y="1360551"/>
                    <a:pt x="1875409" y="1333373"/>
                  </a:cubicBezTo>
                  <a:cubicBezTo>
                    <a:pt x="1966087" y="1296162"/>
                    <a:pt x="2035556" y="1230757"/>
                    <a:pt x="2097913" y="1156970"/>
                  </a:cubicBezTo>
                  <a:lnTo>
                    <a:pt x="2129536" y="1117727"/>
                  </a:lnTo>
                  <a:cubicBezTo>
                    <a:pt x="2190750" y="1188593"/>
                    <a:pt x="2271395" y="1242060"/>
                    <a:pt x="2363851" y="1263142"/>
                  </a:cubicBezTo>
                  <a:cubicBezTo>
                    <a:pt x="2390521" y="1269238"/>
                    <a:pt x="2417699" y="1272032"/>
                    <a:pt x="2445004" y="1272032"/>
                  </a:cubicBezTo>
                  <a:cubicBezTo>
                    <a:pt x="2563495" y="1272032"/>
                    <a:pt x="2683764" y="1218946"/>
                    <a:pt x="2777617" y="1153160"/>
                  </a:cubicBezTo>
                  <a:cubicBezTo>
                    <a:pt x="2829941" y="1116457"/>
                    <a:pt x="2877566" y="1072896"/>
                    <a:pt x="2920111" y="1025017"/>
                  </a:cubicBezTo>
                  <a:cubicBezTo>
                    <a:pt x="2963291" y="1070864"/>
                    <a:pt x="3015869" y="1108710"/>
                    <a:pt x="3069844" y="1138682"/>
                  </a:cubicBezTo>
                  <a:cubicBezTo>
                    <a:pt x="3161538" y="1189482"/>
                    <a:pt x="3264662" y="1221232"/>
                    <a:pt x="3369691" y="1225042"/>
                  </a:cubicBezTo>
                  <a:cubicBezTo>
                    <a:pt x="3376295" y="1225296"/>
                    <a:pt x="3383026" y="1225423"/>
                    <a:pt x="3389630" y="1225423"/>
                  </a:cubicBezTo>
                  <a:cubicBezTo>
                    <a:pt x="3413506" y="1225423"/>
                    <a:pt x="3437382" y="1223899"/>
                    <a:pt x="3461131" y="1220978"/>
                  </a:cubicBezTo>
                  <a:lnTo>
                    <a:pt x="3461131" y="1220978"/>
                  </a:lnTo>
                  <a:lnTo>
                    <a:pt x="3461131" y="1187450"/>
                  </a:lnTo>
                  <a:lnTo>
                    <a:pt x="3461131" y="1187450"/>
                  </a:lnTo>
                  <a:cubicBezTo>
                    <a:pt x="3439795" y="1190117"/>
                    <a:pt x="3418332" y="1191514"/>
                    <a:pt x="3396869" y="1191514"/>
                  </a:cubicBezTo>
                  <a:cubicBezTo>
                    <a:pt x="3384931" y="1191514"/>
                    <a:pt x="3372993" y="1191133"/>
                    <a:pt x="3361182" y="1190244"/>
                  </a:cubicBezTo>
                  <a:cubicBezTo>
                    <a:pt x="3299968" y="1185672"/>
                    <a:pt x="3239516" y="1171448"/>
                    <a:pt x="3182239" y="1149096"/>
                  </a:cubicBezTo>
                  <a:lnTo>
                    <a:pt x="3182239" y="1149096"/>
                  </a:lnTo>
                  <a:cubicBezTo>
                    <a:pt x="3240151" y="1161034"/>
                    <a:pt x="3299714" y="1166495"/>
                    <a:pt x="3358642" y="1166495"/>
                  </a:cubicBezTo>
                  <a:cubicBezTo>
                    <a:pt x="3364611" y="1166495"/>
                    <a:pt x="3370580" y="1166495"/>
                    <a:pt x="3376549" y="1166368"/>
                  </a:cubicBezTo>
                  <a:cubicBezTo>
                    <a:pt x="3404997" y="1165860"/>
                    <a:pt x="3433318" y="1163701"/>
                    <a:pt x="3461258" y="1159891"/>
                  </a:cubicBezTo>
                  <a:lnTo>
                    <a:pt x="3461258" y="1159891"/>
                  </a:lnTo>
                  <a:lnTo>
                    <a:pt x="3461258" y="1125855"/>
                  </a:lnTo>
                  <a:lnTo>
                    <a:pt x="3461258" y="1125855"/>
                  </a:lnTo>
                  <a:cubicBezTo>
                    <a:pt x="3429255" y="1130300"/>
                    <a:pt x="3396743" y="1132332"/>
                    <a:pt x="3363849" y="1132332"/>
                  </a:cubicBezTo>
                  <a:cubicBezTo>
                    <a:pt x="3362071" y="1132332"/>
                    <a:pt x="3360293" y="1132332"/>
                    <a:pt x="3358515" y="1132332"/>
                  </a:cubicBezTo>
                  <a:cubicBezTo>
                    <a:pt x="3263011" y="1131697"/>
                    <a:pt x="3165221" y="1115568"/>
                    <a:pt x="3077083" y="1077722"/>
                  </a:cubicBezTo>
                  <a:cubicBezTo>
                    <a:pt x="3027807" y="1056513"/>
                    <a:pt x="2984500" y="1027430"/>
                    <a:pt x="2949448" y="990473"/>
                  </a:cubicBezTo>
                  <a:lnTo>
                    <a:pt x="2987802" y="939673"/>
                  </a:lnTo>
                  <a:cubicBezTo>
                    <a:pt x="3045968" y="856742"/>
                    <a:pt x="3094609" y="763651"/>
                    <a:pt x="3130677" y="668274"/>
                  </a:cubicBezTo>
                  <a:lnTo>
                    <a:pt x="3140964" y="642620"/>
                  </a:lnTo>
                  <a:cubicBezTo>
                    <a:pt x="3183890" y="533273"/>
                    <a:pt x="3220593" y="414401"/>
                    <a:pt x="3229610" y="296672"/>
                  </a:cubicBezTo>
                  <a:cubicBezTo>
                    <a:pt x="3235579" y="218186"/>
                    <a:pt x="3200146" y="101219"/>
                    <a:pt x="3112262" y="83185"/>
                  </a:cubicBezTo>
                  <a:cubicBezTo>
                    <a:pt x="3103753" y="81407"/>
                    <a:pt x="3095498" y="80645"/>
                    <a:pt x="3087243" y="80645"/>
                  </a:cubicBezTo>
                  <a:cubicBezTo>
                    <a:pt x="3002280" y="80645"/>
                    <a:pt x="2928493" y="167513"/>
                    <a:pt x="2895473" y="237363"/>
                  </a:cubicBezTo>
                  <a:cubicBezTo>
                    <a:pt x="2860167" y="312166"/>
                    <a:pt x="2835275" y="393065"/>
                    <a:pt x="2820035" y="475234"/>
                  </a:cubicBezTo>
                  <a:cubicBezTo>
                    <a:pt x="2810891" y="511937"/>
                    <a:pt x="2804922" y="549402"/>
                    <a:pt x="2803017" y="586613"/>
                  </a:cubicBezTo>
                  <a:cubicBezTo>
                    <a:pt x="2800350" y="636524"/>
                    <a:pt x="2799588" y="688086"/>
                    <a:pt x="2803906" y="739140"/>
                  </a:cubicBezTo>
                  <a:cubicBezTo>
                    <a:pt x="2808351" y="795909"/>
                    <a:pt x="2819400" y="852043"/>
                    <a:pt x="2840863" y="904113"/>
                  </a:cubicBezTo>
                  <a:lnTo>
                    <a:pt x="2841498" y="905383"/>
                  </a:lnTo>
                  <a:lnTo>
                    <a:pt x="2846070" y="916178"/>
                  </a:lnTo>
                  <a:lnTo>
                    <a:pt x="2848864" y="922020"/>
                  </a:lnTo>
                  <a:lnTo>
                    <a:pt x="2849499" y="923417"/>
                  </a:lnTo>
                  <a:lnTo>
                    <a:pt x="2854071" y="932688"/>
                  </a:lnTo>
                  <a:lnTo>
                    <a:pt x="2856992" y="938276"/>
                  </a:lnTo>
                  <a:cubicBezTo>
                    <a:pt x="2860294" y="944499"/>
                    <a:pt x="2863342" y="949833"/>
                    <a:pt x="2866644" y="955167"/>
                  </a:cubicBezTo>
                  <a:lnTo>
                    <a:pt x="2866898" y="955675"/>
                  </a:lnTo>
                  <a:lnTo>
                    <a:pt x="2870708" y="961644"/>
                  </a:lnTo>
                  <a:cubicBezTo>
                    <a:pt x="2878201" y="973201"/>
                    <a:pt x="2884170" y="981837"/>
                    <a:pt x="2890520" y="990092"/>
                  </a:cubicBezTo>
                  <a:cubicBezTo>
                    <a:pt x="2794000" y="1089152"/>
                    <a:pt x="2667508" y="1158494"/>
                    <a:pt x="2530348" y="1180338"/>
                  </a:cubicBezTo>
                  <a:cubicBezTo>
                    <a:pt x="2499995" y="1185164"/>
                    <a:pt x="2468880" y="1187958"/>
                    <a:pt x="2437765" y="1187958"/>
                  </a:cubicBezTo>
                  <a:cubicBezTo>
                    <a:pt x="2368169" y="1187958"/>
                    <a:pt x="2298573" y="1174242"/>
                    <a:pt x="2237994" y="1139571"/>
                  </a:cubicBezTo>
                  <a:cubicBezTo>
                    <a:pt x="2207768" y="1122299"/>
                    <a:pt x="2181860" y="1100963"/>
                    <a:pt x="2159508" y="1076960"/>
                  </a:cubicBezTo>
                  <a:cubicBezTo>
                    <a:pt x="2223262" y="984631"/>
                    <a:pt x="2271522" y="883158"/>
                    <a:pt x="2304796" y="776224"/>
                  </a:cubicBezTo>
                  <a:cubicBezTo>
                    <a:pt x="2340610" y="696468"/>
                    <a:pt x="2367026" y="612394"/>
                    <a:pt x="2383028" y="525145"/>
                  </a:cubicBezTo>
                  <a:cubicBezTo>
                    <a:pt x="2392807" y="472059"/>
                    <a:pt x="2399157" y="418211"/>
                    <a:pt x="2402459" y="364236"/>
                  </a:cubicBezTo>
                  <a:cubicBezTo>
                    <a:pt x="2405888" y="309753"/>
                    <a:pt x="2409952" y="252603"/>
                    <a:pt x="2400300" y="198501"/>
                  </a:cubicBezTo>
                  <a:cubicBezTo>
                    <a:pt x="2389124" y="135890"/>
                    <a:pt x="2343531" y="74676"/>
                    <a:pt x="2279269" y="74676"/>
                  </a:cubicBezTo>
                  <a:cubicBezTo>
                    <a:pt x="2269109" y="74676"/>
                    <a:pt x="2258568" y="76200"/>
                    <a:pt x="2247646" y="79502"/>
                  </a:cubicBezTo>
                  <a:cubicBezTo>
                    <a:pt x="2160524" y="105410"/>
                    <a:pt x="2103628" y="183515"/>
                    <a:pt x="2068195" y="262890"/>
                  </a:cubicBezTo>
                  <a:cubicBezTo>
                    <a:pt x="2029714" y="348869"/>
                    <a:pt x="2010664" y="443611"/>
                    <a:pt x="2000758" y="536829"/>
                  </a:cubicBezTo>
                  <a:cubicBezTo>
                    <a:pt x="1983232" y="700405"/>
                    <a:pt x="1983105" y="891413"/>
                    <a:pt x="2072259" y="1036447"/>
                  </a:cubicBezTo>
                  <a:lnTo>
                    <a:pt x="2077466" y="1045591"/>
                  </a:lnTo>
                  <a:cubicBezTo>
                    <a:pt x="2032889" y="1104265"/>
                    <a:pt x="1981962" y="1155446"/>
                    <a:pt x="1921510" y="1195070"/>
                  </a:cubicBezTo>
                  <a:cubicBezTo>
                    <a:pt x="1825625" y="1257427"/>
                    <a:pt x="1707896" y="1295527"/>
                    <a:pt x="1591564" y="1295527"/>
                  </a:cubicBezTo>
                  <a:cubicBezTo>
                    <a:pt x="1538859" y="1295527"/>
                    <a:pt x="1486535" y="1287653"/>
                    <a:pt x="1436624" y="1270762"/>
                  </a:cubicBezTo>
                  <a:cubicBezTo>
                    <a:pt x="1381125" y="1251966"/>
                    <a:pt x="1330706" y="1221740"/>
                    <a:pt x="1288669" y="1181989"/>
                  </a:cubicBezTo>
                  <a:lnTo>
                    <a:pt x="1285875" y="1179322"/>
                  </a:lnTo>
                  <a:lnTo>
                    <a:pt x="1281938" y="1175258"/>
                  </a:lnTo>
                  <a:cubicBezTo>
                    <a:pt x="1261618" y="1153668"/>
                    <a:pt x="1245108" y="1131570"/>
                    <a:pt x="1230249" y="1108202"/>
                  </a:cubicBezTo>
                  <a:cubicBezTo>
                    <a:pt x="1380998" y="1003427"/>
                    <a:pt x="1495298" y="844804"/>
                    <a:pt x="1541145" y="666369"/>
                  </a:cubicBezTo>
                  <a:cubicBezTo>
                    <a:pt x="1573149" y="541655"/>
                    <a:pt x="1576070" y="401955"/>
                    <a:pt x="1546098" y="272796"/>
                  </a:cubicBezTo>
                  <a:lnTo>
                    <a:pt x="1531747" y="198882"/>
                  </a:lnTo>
                  <a:cubicBezTo>
                    <a:pt x="1520190" y="154305"/>
                    <a:pt x="1500759" y="101854"/>
                    <a:pt x="1463675" y="71120"/>
                  </a:cubicBezTo>
                  <a:cubicBezTo>
                    <a:pt x="1443355" y="41529"/>
                    <a:pt x="1417574" y="15367"/>
                    <a:pt x="1384427" y="4572"/>
                  </a:cubicBezTo>
                  <a:cubicBezTo>
                    <a:pt x="1374902" y="1397"/>
                    <a:pt x="1365377" y="0"/>
                    <a:pt x="1355979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4480474" y="1374934"/>
            <a:ext cx="951340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Hướng phát triển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9910" y="3598047"/>
            <a:ext cx="13794913" cy="164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33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Nâng cao độ chính xác của mô hình nhận diện sản phẩm: Tối ưu hóa mô hình Vision Transformer và áp dụng các kỹ thuật tăng cường dữ liệu để cải thiện khả năng nhận diện trong các tình huống thực tế.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52746" y="5448169"/>
            <a:ext cx="12194696" cy="109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3399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Tích hợp các tính năng quản lý cửa hàng: quản lý sản phẩm, quản lý đơn hàng...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872347"/>
            <a:ext cx="4482903" cy="1414653"/>
          </a:xfrm>
          <a:custGeom>
            <a:avLst/>
            <a:gdLst/>
            <a:ahLst/>
            <a:cxnLst/>
            <a:rect r="r" b="b" t="t" l="l"/>
            <a:pathLst>
              <a:path h="1414653" w="4482903">
                <a:moveTo>
                  <a:pt x="0" y="0"/>
                </a:moveTo>
                <a:lnTo>
                  <a:pt x="4482903" y="0"/>
                </a:lnTo>
                <a:lnTo>
                  <a:pt x="4482903" y="1414653"/>
                </a:lnTo>
                <a:lnTo>
                  <a:pt x="0" y="1414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829606" y="8516493"/>
            <a:ext cx="3458394" cy="1373829"/>
            <a:chOff x="0" y="0"/>
            <a:chExt cx="3458388" cy="137382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794" y="-127"/>
              <a:ext cx="3461258" cy="1373632"/>
            </a:xfrm>
            <a:custGeom>
              <a:avLst/>
              <a:gdLst/>
              <a:ahLst/>
              <a:cxnLst/>
              <a:rect r="r" b="b" t="t" l="l"/>
              <a:pathLst>
                <a:path h="1373632" w="3461258">
                  <a:moveTo>
                    <a:pt x="3081274" y="114808"/>
                  </a:moveTo>
                  <a:cubicBezTo>
                    <a:pt x="3097784" y="114808"/>
                    <a:pt x="3114294" y="120904"/>
                    <a:pt x="3130042" y="135509"/>
                  </a:cubicBezTo>
                  <a:cubicBezTo>
                    <a:pt x="3161157" y="164592"/>
                    <a:pt x="3176016" y="211201"/>
                    <a:pt x="3182493" y="252095"/>
                  </a:cubicBezTo>
                  <a:lnTo>
                    <a:pt x="3184271" y="268351"/>
                  </a:lnTo>
                  <a:cubicBezTo>
                    <a:pt x="3175762" y="220599"/>
                    <a:pt x="3152902" y="166878"/>
                    <a:pt x="3097022" y="154813"/>
                  </a:cubicBezTo>
                  <a:cubicBezTo>
                    <a:pt x="3089148" y="153162"/>
                    <a:pt x="3081274" y="152273"/>
                    <a:pt x="3073654" y="152273"/>
                  </a:cubicBezTo>
                  <a:cubicBezTo>
                    <a:pt x="3027426" y="152273"/>
                    <a:pt x="2985389" y="181483"/>
                    <a:pt x="2951226" y="218313"/>
                  </a:cubicBezTo>
                  <a:cubicBezTo>
                    <a:pt x="2978785" y="172847"/>
                    <a:pt x="3030220" y="114681"/>
                    <a:pt x="3081274" y="114681"/>
                  </a:cubicBezTo>
                  <a:close/>
                  <a:moveTo>
                    <a:pt x="2272284" y="108204"/>
                  </a:moveTo>
                  <a:cubicBezTo>
                    <a:pt x="2274951" y="108204"/>
                    <a:pt x="2277491" y="108458"/>
                    <a:pt x="2280031" y="108966"/>
                  </a:cubicBezTo>
                  <a:cubicBezTo>
                    <a:pt x="2306574" y="114300"/>
                    <a:pt x="2328672" y="137922"/>
                    <a:pt x="2340356" y="160909"/>
                  </a:cubicBezTo>
                  <a:cubicBezTo>
                    <a:pt x="2353437" y="186563"/>
                    <a:pt x="2358136" y="215265"/>
                    <a:pt x="2359660" y="244221"/>
                  </a:cubicBezTo>
                  <a:cubicBezTo>
                    <a:pt x="2356104" y="222885"/>
                    <a:pt x="2349754" y="202184"/>
                    <a:pt x="2336292" y="185801"/>
                  </a:cubicBezTo>
                  <a:cubicBezTo>
                    <a:pt x="2318639" y="164211"/>
                    <a:pt x="2289302" y="150876"/>
                    <a:pt x="2261489" y="150749"/>
                  </a:cubicBezTo>
                  <a:cubicBezTo>
                    <a:pt x="2261362" y="150749"/>
                    <a:pt x="2261235" y="150749"/>
                    <a:pt x="2261108" y="150749"/>
                  </a:cubicBezTo>
                  <a:cubicBezTo>
                    <a:pt x="2200402" y="150749"/>
                    <a:pt x="2157222" y="206756"/>
                    <a:pt x="2128393" y="253492"/>
                  </a:cubicBezTo>
                  <a:lnTo>
                    <a:pt x="2082165" y="344678"/>
                  </a:lnTo>
                  <a:lnTo>
                    <a:pt x="2101723" y="287020"/>
                  </a:lnTo>
                  <a:cubicBezTo>
                    <a:pt x="2130933" y="224790"/>
                    <a:pt x="2150999" y="191897"/>
                    <a:pt x="2176907" y="163576"/>
                  </a:cubicBezTo>
                  <a:lnTo>
                    <a:pt x="2221992" y="127127"/>
                  </a:lnTo>
                  <a:cubicBezTo>
                    <a:pt x="2236089" y="118745"/>
                    <a:pt x="2254758" y="108204"/>
                    <a:pt x="2272284" y="108204"/>
                  </a:cubicBezTo>
                  <a:close/>
                  <a:moveTo>
                    <a:pt x="1345565" y="32893"/>
                  </a:moveTo>
                  <a:cubicBezTo>
                    <a:pt x="1359662" y="35560"/>
                    <a:pt x="1369822" y="39751"/>
                    <a:pt x="1376172" y="43815"/>
                  </a:cubicBezTo>
                  <a:lnTo>
                    <a:pt x="1381379" y="47371"/>
                  </a:lnTo>
                  <a:cubicBezTo>
                    <a:pt x="1359281" y="54102"/>
                    <a:pt x="1336040" y="68326"/>
                    <a:pt x="1316990" y="87249"/>
                  </a:cubicBezTo>
                  <a:cubicBezTo>
                    <a:pt x="1267841" y="136144"/>
                    <a:pt x="1234821" y="202692"/>
                    <a:pt x="1207897" y="265684"/>
                  </a:cubicBezTo>
                  <a:cubicBezTo>
                    <a:pt x="1166876" y="361315"/>
                    <a:pt x="1139190" y="462915"/>
                    <a:pt x="1121664" y="565404"/>
                  </a:cubicBezTo>
                  <a:cubicBezTo>
                    <a:pt x="1111123" y="626872"/>
                    <a:pt x="1103376" y="692531"/>
                    <a:pt x="1101471" y="758698"/>
                  </a:cubicBezTo>
                  <a:lnTo>
                    <a:pt x="1095375" y="726313"/>
                  </a:lnTo>
                  <a:cubicBezTo>
                    <a:pt x="1064768" y="549402"/>
                    <a:pt x="1093851" y="357632"/>
                    <a:pt x="1180973" y="199644"/>
                  </a:cubicBezTo>
                  <a:cubicBezTo>
                    <a:pt x="1209675" y="147701"/>
                    <a:pt x="1246378" y="97282"/>
                    <a:pt x="1293749" y="60706"/>
                  </a:cubicBezTo>
                  <a:lnTo>
                    <a:pt x="1316863" y="44958"/>
                  </a:lnTo>
                  <a:cubicBezTo>
                    <a:pt x="1320546" y="42926"/>
                    <a:pt x="1324102" y="41021"/>
                    <a:pt x="1327912" y="39243"/>
                  </a:cubicBezTo>
                  <a:lnTo>
                    <a:pt x="1331976" y="37338"/>
                  </a:lnTo>
                  <a:lnTo>
                    <a:pt x="1334643" y="36195"/>
                  </a:lnTo>
                  <a:lnTo>
                    <a:pt x="1335405" y="35941"/>
                  </a:lnTo>
                  <a:lnTo>
                    <a:pt x="1345438" y="32893"/>
                  </a:lnTo>
                  <a:close/>
                  <a:moveTo>
                    <a:pt x="3069590" y="186055"/>
                  </a:moveTo>
                  <a:cubicBezTo>
                    <a:pt x="3085084" y="186055"/>
                    <a:pt x="3099689" y="193294"/>
                    <a:pt x="3112389" y="211074"/>
                  </a:cubicBezTo>
                  <a:cubicBezTo>
                    <a:pt x="3135249" y="243078"/>
                    <a:pt x="3140710" y="288671"/>
                    <a:pt x="3143377" y="326771"/>
                  </a:cubicBezTo>
                  <a:cubicBezTo>
                    <a:pt x="3146425" y="369189"/>
                    <a:pt x="3142234" y="410337"/>
                    <a:pt x="3136646" y="452374"/>
                  </a:cubicBezTo>
                  <a:cubicBezTo>
                    <a:pt x="3126105" y="532892"/>
                    <a:pt x="3109214" y="608838"/>
                    <a:pt x="3078861" y="683514"/>
                  </a:cubicBezTo>
                  <a:lnTo>
                    <a:pt x="3064637" y="716153"/>
                  </a:lnTo>
                  <a:cubicBezTo>
                    <a:pt x="3026156" y="802259"/>
                    <a:pt x="2981706" y="884047"/>
                    <a:pt x="2920619" y="955929"/>
                  </a:cubicBezTo>
                  <a:lnTo>
                    <a:pt x="2903347" y="929386"/>
                  </a:lnTo>
                  <a:cubicBezTo>
                    <a:pt x="2902712" y="928243"/>
                    <a:pt x="2902077" y="927100"/>
                    <a:pt x="2901315" y="925830"/>
                  </a:cubicBezTo>
                  <a:lnTo>
                    <a:pt x="2896997" y="917956"/>
                  </a:lnTo>
                  <a:lnTo>
                    <a:pt x="2893314" y="910463"/>
                  </a:lnTo>
                  <a:lnTo>
                    <a:pt x="2888869" y="901319"/>
                  </a:lnTo>
                  <a:lnTo>
                    <a:pt x="2885313" y="893064"/>
                  </a:lnTo>
                  <a:lnTo>
                    <a:pt x="2881630" y="884047"/>
                  </a:lnTo>
                  <a:lnTo>
                    <a:pt x="2878328" y="875030"/>
                  </a:lnTo>
                  <a:lnTo>
                    <a:pt x="2874899" y="865251"/>
                  </a:lnTo>
                  <a:lnTo>
                    <a:pt x="2872232" y="856742"/>
                  </a:lnTo>
                  <a:lnTo>
                    <a:pt x="2869057" y="846582"/>
                  </a:lnTo>
                  <a:lnTo>
                    <a:pt x="2866517" y="837565"/>
                  </a:lnTo>
                  <a:lnTo>
                    <a:pt x="2863850" y="827659"/>
                  </a:lnTo>
                  <a:lnTo>
                    <a:pt x="2861310" y="816610"/>
                  </a:lnTo>
                  <a:lnTo>
                    <a:pt x="2859405" y="808228"/>
                  </a:lnTo>
                  <a:cubicBezTo>
                    <a:pt x="2843022" y="728472"/>
                    <a:pt x="2843784" y="647065"/>
                    <a:pt x="2851150" y="569341"/>
                  </a:cubicBezTo>
                  <a:lnTo>
                    <a:pt x="2863723" y="477647"/>
                  </a:lnTo>
                  <a:cubicBezTo>
                    <a:pt x="2867279" y="464185"/>
                    <a:pt x="2871089" y="450723"/>
                    <a:pt x="2875788" y="437515"/>
                  </a:cubicBezTo>
                  <a:cubicBezTo>
                    <a:pt x="2891917" y="391414"/>
                    <a:pt x="2910586" y="344297"/>
                    <a:pt x="2935986" y="302387"/>
                  </a:cubicBezTo>
                  <a:cubicBezTo>
                    <a:pt x="2956814" y="268097"/>
                    <a:pt x="3017266" y="185928"/>
                    <a:pt x="3069336" y="185928"/>
                  </a:cubicBezTo>
                  <a:close/>
                  <a:moveTo>
                    <a:pt x="2254504" y="184912"/>
                  </a:moveTo>
                  <a:cubicBezTo>
                    <a:pt x="2255901" y="184912"/>
                    <a:pt x="2256917" y="185039"/>
                    <a:pt x="2257933" y="185166"/>
                  </a:cubicBezTo>
                  <a:lnTo>
                    <a:pt x="2266696" y="187071"/>
                  </a:lnTo>
                  <a:cubicBezTo>
                    <a:pt x="2299208" y="200787"/>
                    <a:pt x="2309368" y="225044"/>
                    <a:pt x="2314321" y="251841"/>
                  </a:cubicBezTo>
                  <a:cubicBezTo>
                    <a:pt x="2323846" y="302895"/>
                    <a:pt x="2320544" y="357251"/>
                    <a:pt x="2318639" y="408813"/>
                  </a:cubicBezTo>
                  <a:cubicBezTo>
                    <a:pt x="2314067" y="533654"/>
                    <a:pt x="2296414" y="658495"/>
                    <a:pt x="2259584" y="777494"/>
                  </a:cubicBezTo>
                  <a:lnTo>
                    <a:pt x="2233295" y="831215"/>
                  </a:lnTo>
                  <a:cubicBezTo>
                    <a:pt x="2199005" y="895731"/>
                    <a:pt x="2157603" y="956056"/>
                    <a:pt x="2111375" y="1012571"/>
                  </a:cubicBezTo>
                  <a:cubicBezTo>
                    <a:pt x="2069084" y="940816"/>
                    <a:pt x="2048002" y="855091"/>
                    <a:pt x="2041144" y="770890"/>
                  </a:cubicBezTo>
                  <a:lnTo>
                    <a:pt x="2040382" y="760222"/>
                  </a:lnTo>
                  <a:cubicBezTo>
                    <a:pt x="2039239" y="732155"/>
                    <a:pt x="2039493" y="709549"/>
                    <a:pt x="2041271" y="687324"/>
                  </a:cubicBezTo>
                  <a:cubicBezTo>
                    <a:pt x="2047367" y="610108"/>
                    <a:pt x="2064004" y="533273"/>
                    <a:pt x="2086356" y="459232"/>
                  </a:cubicBezTo>
                  <a:cubicBezTo>
                    <a:pt x="2107819" y="388112"/>
                    <a:pt x="2134235" y="314960"/>
                    <a:pt x="2175510" y="252603"/>
                  </a:cubicBezTo>
                  <a:cubicBezTo>
                    <a:pt x="2189988" y="230759"/>
                    <a:pt x="2206625" y="208153"/>
                    <a:pt x="2228850" y="193675"/>
                  </a:cubicBezTo>
                  <a:lnTo>
                    <a:pt x="2244217" y="185928"/>
                  </a:lnTo>
                  <a:cubicBezTo>
                    <a:pt x="2248916" y="185166"/>
                    <a:pt x="2252091" y="184912"/>
                    <a:pt x="2254504" y="184912"/>
                  </a:cubicBezTo>
                  <a:close/>
                  <a:moveTo>
                    <a:pt x="1389634" y="81280"/>
                  </a:moveTo>
                  <a:lnTo>
                    <a:pt x="1402334" y="81534"/>
                  </a:lnTo>
                  <a:lnTo>
                    <a:pt x="1409319" y="84455"/>
                  </a:lnTo>
                  <a:lnTo>
                    <a:pt x="1421130" y="90678"/>
                  </a:lnTo>
                  <a:cubicBezTo>
                    <a:pt x="1444879" y="122047"/>
                    <a:pt x="1458595" y="153162"/>
                    <a:pt x="1469517" y="181356"/>
                  </a:cubicBezTo>
                  <a:lnTo>
                    <a:pt x="1501267" y="287147"/>
                  </a:lnTo>
                  <a:cubicBezTo>
                    <a:pt x="1509395" y="359029"/>
                    <a:pt x="1504950" y="432562"/>
                    <a:pt x="1492631" y="503682"/>
                  </a:cubicBezTo>
                  <a:cubicBezTo>
                    <a:pt x="1475105" y="604012"/>
                    <a:pt x="1439799" y="701167"/>
                    <a:pt x="1388618" y="789305"/>
                  </a:cubicBezTo>
                  <a:cubicBezTo>
                    <a:pt x="1346200" y="862457"/>
                    <a:pt x="1297305" y="934466"/>
                    <a:pt x="1235837" y="993013"/>
                  </a:cubicBezTo>
                  <a:lnTo>
                    <a:pt x="1189736" y="1032764"/>
                  </a:lnTo>
                  <a:cubicBezTo>
                    <a:pt x="1166495" y="974471"/>
                    <a:pt x="1154176" y="911606"/>
                    <a:pt x="1149223" y="849249"/>
                  </a:cubicBezTo>
                  <a:cubicBezTo>
                    <a:pt x="1140841" y="743966"/>
                    <a:pt x="1152144" y="636524"/>
                    <a:pt x="1171956" y="533019"/>
                  </a:cubicBezTo>
                  <a:cubicBezTo>
                    <a:pt x="1189863" y="439420"/>
                    <a:pt x="1216787" y="347091"/>
                    <a:pt x="1255522" y="259969"/>
                  </a:cubicBezTo>
                  <a:cubicBezTo>
                    <a:pt x="1280033" y="204851"/>
                    <a:pt x="1309243" y="144780"/>
                    <a:pt x="1353566" y="102362"/>
                  </a:cubicBezTo>
                  <a:lnTo>
                    <a:pt x="1369949" y="88646"/>
                  </a:lnTo>
                  <a:cubicBezTo>
                    <a:pt x="1378966" y="83693"/>
                    <a:pt x="1383284" y="82042"/>
                    <a:pt x="1389761" y="81407"/>
                  </a:cubicBezTo>
                  <a:close/>
                  <a:moveTo>
                    <a:pt x="2134235" y="1044448"/>
                  </a:moveTo>
                  <a:lnTo>
                    <a:pt x="2133854" y="1045210"/>
                  </a:lnTo>
                  <a:lnTo>
                    <a:pt x="2133346" y="1045718"/>
                  </a:lnTo>
                  <a:lnTo>
                    <a:pt x="2133346" y="1045591"/>
                  </a:lnTo>
                  <a:lnTo>
                    <a:pt x="2134362" y="1044448"/>
                  </a:lnTo>
                  <a:close/>
                  <a:moveTo>
                    <a:pt x="1504315" y="634111"/>
                  </a:moveTo>
                  <a:lnTo>
                    <a:pt x="1487424" y="699643"/>
                  </a:lnTo>
                  <a:cubicBezTo>
                    <a:pt x="1458468" y="792607"/>
                    <a:pt x="1408430" y="878078"/>
                    <a:pt x="1347216" y="953516"/>
                  </a:cubicBezTo>
                  <a:cubicBezTo>
                    <a:pt x="1308100" y="1001776"/>
                    <a:pt x="1262380" y="1042670"/>
                    <a:pt x="1212342" y="1078484"/>
                  </a:cubicBezTo>
                  <a:lnTo>
                    <a:pt x="1207389" y="1069340"/>
                  </a:lnTo>
                  <a:cubicBezTo>
                    <a:pt x="1234567" y="1042670"/>
                    <a:pt x="1262761" y="1018540"/>
                    <a:pt x="1288796" y="991616"/>
                  </a:cubicBezTo>
                  <a:cubicBezTo>
                    <a:pt x="1354328" y="923798"/>
                    <a:pt x="1408430" y="841375"/>
                    <a:pt x="1451610" y="757809"/>
                  </a:cubicBezTo>
                  <a:cubicBezTo>
                    <a:pt x="1471803" y="718693"/>
                    <a:pt x="1489583" y="677164"/>
                    <a:pt x="1504315" y="634111"/>
                  </a:cubicBezTo>
                  <a:close/>
                  <a:moveTo>
                    <a:pt x="2690622" y="1168019"/>
                  </a:moveTo>
                  <a:cubicBezTo>
                    <a:pt x="2634361" y="1199642"/>
                    <a:pt x="2573655" y="1222502"/>
                    <a:pt x="2509647" y="1232154"/>
                  </a:cubicBezTo>
                  <a:cubicBezTo>
                    <a:pt x="2489581" y="1235202"/>
                    <a:pt x="2469388" y="1236853"/>
                    <a:pt x="2449195" y="1236853"/>
                  </a:cubicBezTo>
                  <a:cubicBezTo>
                    <a:pt x="2416683" y="1236853"/>
                    <a:pt x="2384425" y="1232408"/>
                    <a:pt x="2353183" y="1222121"/>
                  </a:cubicBezTo>
                  <a:lnTo>
                    <a:pt x="2324354" y="1211199"/>
                  </a:lnTo>
                  <a:lnTo>
                    <a:pt x="2359152" y="1217803"/>
                  </a:lnTo>
                  <a:cubicBezTo>
                    <a:pt x="2382774" y="1219962"/>
                    <a:pt x="2405888" y="1221105"/>
                    <a:pt x="2428494" y="1221105"/>
                  </a:cubicBezTo>
                  <a:cubicBezTo>
                    <a:pt x="2524379" y="1221105"/>
                    <a:pt x="2610739" y="1201928"/>
                    <a:pt x="2690622" y="1168146"/>
                  </a:cubicBezTo>
                  <a:close/>
                  <a:moveTo>
                    <a:pt x="1166114" y="1092200"/>
                  </a:moveTo>
                  <a:cubicBezTo>
                    <a:pt x="1168400" y="1096518"/>
                    <a:pt x="1170686" y="1100709"/>
                    <a:pt x="1173099" y="1104900"/>
                  </a:cubicBezTo>
                  <a:lnTo>
                    <a:pt x="1167384" y="1108583"/>
                  </a:lnTo>
                  <a:lnTo>
                    <a:pt x="1164463" y="1110361"/>
                  </a:lnTo>
                  <a:cubicBezTo>
                    <a:pt x="1077087" y="1164844"/>
                    <a:pt x="985901" y="1215771"/>
                    <a:pt x="887603" y="1247394"/>
                  </a:cubicBezTo>
                  <a:cubicBezTo>
                    <a:pt x="779653" y="1282192"/>
                    <a:pt x="666623" y="1300353"/>
                    <a:pt x="553466" y="1306703"/>
                  </a:cubicBezTo>
                  <a:cubicBezTo>
                    <a:pt x="535559" y="1307719"/>
                    <a:pt x="517779" y="1308227"/>
                    <a:pt x="500126" y="1308227"/>
                  </a:cubicBezTo>
                  <a:cubicBezTo>
                    <a:pt x="434213" y="1308227"/>
                    <a:pt x="369570" y="1300607"/>
                    <a:pt x="306705" y="1280922"/>
                  </a:cubicBezTo>
                  <a:cubicBezTo>
                    <a:pt x="368173" y="1292225"/>
                    <a:pt x="430784" y="1296543"/>
                    <a:pt x="488061" y="1297432"/>
                  </a:cubicBezTo>
                  <a:cubicBezTo>
                    <a:pt x="497586" y="1297559"/>
                    <a:pt x="506984" y="1297686"/>
                    <a:pt x="516509" y="1297686"/>
                  </a:cubicBezTo>
                  <a:cubicBezTo>
                    <a:pt x="606044" y="1297686"/>
                    <a:pt x="696595" y="1290574"/>
                    <a:pt x="783463" y="1268222"/>
                  </a:cubicBezTo>
                  <a:cubicBezTo>
                    <a:pt x="887984" y="1241298"/>
                    <a:pt x="987298" y="1193800"/>
                    <a:pt x="1081659" y="1142492"/>
                  </a:cubicBezTo>
                  <a:lnTo>
                    <a:pt x="1166114" y="1092073"/>
                  </a:lnTo>
                  <a:close/>
                  <a:moveTo>
                    <a:pt x="2101723" y="1082421"/>
                  </a:moveTo>
                  <a:lnTo>
                    <a:pt x="2103755" y="1085342"/>
                  </a:lnTo>
                  <a:cubicBezTo>
                    <a:pt x="2082546" y="1116965"/>
                    <a:pt x="2058797" y="1146048"/>
                    <a:pt x="2033651" y="1173861"/>
                  </a:cubicBezTo>
                  <a:cubicBezTo>
                    <a:pt x="1972564" y="1241171"/>
                    <a:pt x="1903095" y="1294130"/>
                    <a:pt x="1814830" y="1320165"/>
                  </a:cubicBezTo>
                  <a:cubicBezTo>
                    <a:pt x="1769364" y="1333627"/>
                    <a:pt x="1722501" y="1339977"/>
                    <a:pt x="1675638" y="1339977"/>
                  </a:cubicBezTo>
                  <a:cubicBezTo>
                    <a:pt x="1638173" y="1339977"/>
                    <a:pt x="1600708" y="1335913"/>
                    <a:pt x="1563878" y="1328166"/>
                  </a:cubicBezTo>
                  <a:lnTo>
                    <a:pt x="1563878" y="1328166"/>
                  </a:lnTo>
                  <a:cubicBezTo>
                    <a:pt x="1571117" y="1328420"/>
                    <a:pt x="1578356" y="1328547"/>
                    <a:pt x="1585722" y="1328547"/>
                  </a:cubicBezTo>
                  <a:cubicBezTo>
                    <a:pt x="1632331" y="1328547"/>
                    <a:pt x="1679067" y="1323213"/>
                    <a:pt x="1724533" y="1312926"/>
                  </a:cubicBezTo>
                  <a:cubicBezTo>
                    <a:pt x="1815211" y="1292606"/>
                    <a:pt x="1902079" y="1253236"/>
                    <a:pt x="1977009" y="1198372"/>
                  </a:cubicBezTo>
                  <a:cubicBezTo>
                    <a:pt x="2022602" y="1165098"/>
                    <a:pt x="2063623" y="1124966"/>
                    <a:pt x="2101723" y="1082421"/>
                  </a:cubicBezTo>
                  <a:close/>
                  <a:moveTo>
                    <a:pt x="1355852" y="127"/>
                  </a:moveTo>
                  <a:cubicBezTo>
                    <a:pt x="1319657" y="127"/>
                    <a:pt x="1285748" y="21209"/>
                    <a:pt x="1257681" y="44196"/>
                  </a:cubicBezTo>
                  <a:cubicBezTo>
                    <a:pt x="1125728" y="151765"/>
                    <a:pt x="1065784" y="333756"/>
                    <a:pt x="1044829" y="496697"/>
                  </a:cubicBezTo>
                  <a:cubicBezTo>
                    <a:pt x="1032764" y="590423"/>
                    <a:pt x="1038987" y="681228"/>
                    <a:pt x="1057910" y="773684"/>
                  </a:cubicBezTo>
                  <a:cubicBezTo>
                    <a:pt x="1076198" y="863346"/>
                    <a:pt x="1103376" y="951992"/>
                    <a:pt x="1140968" y="1035558"/>
                  </a:cubicBezTo>
                  <a:lnTo>
                    <a:pt x="1151001" y="1060704"/>
                  </a:lnTo>
                  <a:cubicBezTo>
                    <a:pt x="1114425" y="1085596"/>
                    <a:pt x="1075817" y="1107694"/>
                    <a:pt x="1036574" y="1128268"/>
                  </a:cubicBezTo>
                  <a:cubicBezTo>
                    <a:pt x="947420" y="1174877"/>
                    <a:pt x="854964" y="1218057"/>
                    <a:pt x="756539" y="1240917"/>
                  </a:cubicBezTo>
                  <a:cubicBezTo>
                    <a:pt x="680974" y="1258443"/>
                    <a:pt x="602107" y="1263904"/>
                    <a:pt x="524256" y="1263904"/>
                  </a:cubicBezTo>
                  <a:cubicBezTo>
                    <a:pt x="510794" y="1263904"/>
                    <a:pt x="497205" y="1263777"/>
                    <a:pt x="483743" y="1263396"/>
                  </a:cubicBezTo>
                  <a:cubicBezTo>
                    <a:pt x="397510" y="1261491"/>
                    <a:pt x="309372" y="1250696"/>
                    <a:pt x="227838" y="1221359"/>
                  </a:cubicBezTo>
                  <a:cubicBezTo>
                    <a:pt x="153670" y="1194689"/>
                    <a:pt x="86360" y="1151001"/>
                    <a:pt x="45466" y="1082167"/>
                  </a:cubicBezTo>
                  <a:cubicBezTo>
                    <a:pt x="42291" y="1076833"/>
                    <a:pt x="36449" y="1074547"/>
                    <a:pt x="30099" y="1074547"/>
                  </a:cubicBezTo>
                  <a:cubicBezTo>
                    <a:pt x="24257" y="1074547"/>
                    <a:pt x="18034" y="1076452"/>
                    <a:pt x="12954" y="1079500"/>
                  </a:cubicBezTo>
                  <a:lnTo>
                    <a:pt x="0" y="1092708"/>
                  </a:lnTo>
                  <a:lnTo>
                    <a:pt x="0" y="1093724"/>
                  </a:lnTo>
                  <a:cubicBezTo>
                    <a:pt x="58801" y="1192657"/>
                    <a:pt x="144399" y="1258316"/>
                    <a:pt x="240538" y="1297432"/>
                  </a:cubicBezTo>
                  <a:cubicBezTo>
                    <a:pt x="321818" y="1330579"/>
                    <a:pt x="406527" y="1342263"/>
                    <a:pt x="492633" y="1342263"/>
                  </a:cubicBezTo>
                  <a:cubicBezTo>
                    <a:pt x="514858" y="1342263"/>
                    <a:pt x="537083" y="1341501"/>
                    <a:pt x="559435" y="1340104"/>
                  </a:cubicBezTo>
                  <a:cubicBezTo>
                    <a:pt x="680720" y="1332484"/>
                    <a:pt x="802640" y="1311910"/>
                    <a:pt x="917575" y="1272159"/>
                  </a:cubicBezTo>
                  <a:cubicBezTo>
                    <a:pt x="1013968" y="1238758"/>
                    <a:pt x="1104773" y="1188720"/>
                    <a:pt x="1190879" y="1133983"/>
                  </a:cubicBezTo>
                  <a:lnTo>
                    <a:pt x="1226058" y="1179449"/>
                  </a:lnTo>
                  <a:cubicBezTo>
                    <a:pt x="1228090" y="1181862"/>
                    <a:pt x="1230249" y="1184021"/>
                    <a:pt x="1232408" y="1186307"/>
                  </a:cubicBezTo>
                  <a:cubicBezTo>
                    <a:pt x="1256919" y="1213739"/>
                    <a:pt x="1285494" y="1237996"/>
                    <a:pt x="1315085" y="1259332"/>
                  </a:cubicBezTo>
                  <a:cubicBezTo>
                    <a:pt x="1395603" y="1317498"/>
                    <a:pt x="1491107" y="1355217"/>
                    <a:pt x="1589532" y="1368425"/>
                  </a:cubicBezTo>
                  <a:cubicBezTo>
                    <a:pt x="1615440" y="1371854"/>
                    <a:pt x="1641475" y="1373632"/>
                    <a:pt x="1667510" y="1373632"/>
                  </a:cubicBezTo>
                  <a:cubicBezTo>
                    <a:pt x="1738503" y="1373632"/>
                    <a:pt x="1809369" y="1360551"/>
                    <a:pt x="1875409" y="1333373"/>
                  </a:cubicBezTo>
                  <a:cubicBezTo>
                    <a:pt x="1966087" y="1296162"/>
                    <a:pt x="2035556" y="1230757"/>
                    <a:pt x="2097913" y="1156970"/>
                  </a:cubicBezTo>
                  <a:lnTo>
                    <a:pt x="2129536" y="1117727"/>
                  </a:lnTo>
                  <a:cubicBezTo>
                    <a:pt x="2190750" y="1188593"/>
                    <a:pt x="2271395" y="1242060"/>
                    <a:pt x="2363851" y="1263142"/>
                  </a:cubicBezTo>
                  <a:cubicBezTo>
                    <a:pt x="2390521" y="1269238"/>
                    <a:pt x="2417699" y="1272032"/>
                    <a:pt x="2445004" y="1272032"/>
                  </a:cubicBezTo>
                  <a:cubicBezTo>
                    <a:pt x="2563495" y="1272032"/>
                    <a:pt x="2683764" y="1218946"/>
                    <a:pt x="2777617" y="1153160"/>
                  </a:cubicBezTo>
                  <a:cubicBezTo>
                    <a:pt x="2829941" y="1116457"/>
                    <a:pt x="2877566" y="1072896"/>
                    <a:pt x="2920111" y="1025017"/>
                  </a:cubicBezTo>
                  <a:cubicBezTo>
                    <a:pt x="2963291" y="1070864"/>
                    <a:pt x="3015869" y="1108710"/>
                    <a:pt x="3069844" y="1138682"/>
                  </a:cubicBezTo>
                  <a:cubicBezTo>
                    <a:pt x="3161538" y="1189482"/>
                    <a:pt x="3264662" y="1221232"/>
                    <a:pt x="3369691" y="1225042"/>
                  </a:cubicBezTo>
                  <a:cubicBezTo>
                    <a:pt x="3376295" y="1225296"/>
                    <a:pt x="3383026" y="1225423"/>
                    <a:pt x="3389630" y="1225423"/>
                  </a:cubicBezTo>
                  <a:cubicBezTo>
                    <a:pt x="3413506" y="1225423"/>
                    <a:pt x="3437382" y="1223899"/>
                    <a:pt x="3461131" y="1220978"/>
                  </a:cubicBezTo>
                  <a:lnTo>
                    <a:pt x="3461131" y="1220978"/>
                  </a:lnTo>
                  <a:lnTo>
                    <a:pt x="3461131" y="1187450"/>
                  </a:lnTo>
                  <a:lnTo>
                    <a:pt x="3461131" y="1187450"/>
                  </a:lnTo>
                  <a:cubicBezTo>
                    <a:pt x="3439795" y="1190117"/>
                    <a:pt x="3418332" y="1191514"/>
                    <a:pt x="3396869" y="1191514"/>
                  </a:cubicBezTo>
                  <a:cubicBezTo>
                    <a:pt x="3384931" y="1191514"/>
                    <a:pt x="3372993" y="1191133"/>
                    <a:pt x="3361182" y="1190244"/>
                  </a:cubicBezTo>
                  <a:cubicBezTo>
                    <a:pt x="3299968" y="1185672"/>
                    <a:pt x="3239516" y="1171448"/>
                    <a:pt x="3182239" y="1149096"/>
                  </a:cubicBezTo>
                  <a:lnTo>
                    <a:pt x="3182239" y="1149096"/>
                  </a:lnTo>
                  <a:cubicBezTo>
                    <a:pt x="3240151" y="1161034"/>
                    <a:pt x="3299714" y="1166495"/>
                    <a:pt x="3358642" y="1166495"/>
                  </a:cubicBezTo>
                  <a:cubicBezTo>
                    <a:pt x="3364611" y="1166495"/>
                    <a:pt x="3370580" y="1166495"/>
                    <a:pt x="3376549" y="1166368"/>
                  </a:cubicBezTo>
                  <a:cubicBezTo>
                    <a:pt x="3404997" y="1165860"/>
                    <a:pt x="3433318" y="1163701"/>
                    <a:pt x="3461258" y="1159891"/>
                  </a:cubicBezTo>
                  <a:lnTo>
                    <a:pt x="3461258" y="1159891"/>
                  </a:lnTo>
                  <a:lnTo>
                    <a:pt x="3461258" y="1125855"/>
                  </a:lnTo>
                  <a:lnTo>
                    <a:pt x="3461258" y="1125855"/>
                  </a:lnTo>
                  <a:cubicBezTo>
                    <a:pt x="3429255" y="1130300"/>
                    <a:pt x="3396743" y="1132332"/>
                    <a:pt x="3363849" y="1132332"/>
                  </a:cubicBezTo>
                  <a:cubicBezTo>
                    <a:pt x="3362071" y="1132332"/>
                    <a:pt x="3360293" y="1132332"/>
                    <a:pt x="3358515" y="1132332"/>
                  </a:cubicBezTo>
                  <a:cubicBezTo>
                    <a:pt x="3263011" y="1131697"/>
                    <a:pt x="3165221" y="1115568"/>
                    <a:pt x="3077083" y="1077722"/>
                  </a:cubicBezTo>
                  <a:cubicBezTo>
                    <a:pt x="3027807" y="1056513"/>
                    <a:pt x="2984500" y="1027430"/>
                    <a:pt x="2949448" y="990473"/>
                  </a:cubicBezTo>
                  <a:lnTo>
                    <a:pt x="2987802" y="939673"/>
                  </a:lnTo>
                  <a:cubicBezTo>
                    <a:pt x="3045968" y="856742"/>
                    <a:pt x="3094609" y="763651"/>
                    <a:pt x="3130677" y="668274"/>
                  </a:cubicBezTo>
                  <a:lnTo>
                    <a:pt x="3140964" y="642620"/>
                  </a:lnTo>
                  <a:cubicBezTo>
                    <a:pt x="3183890" y="533273"/>
                    <a:pt x="3220593" y="414401"/>
                    <a:pt x="3229610" y="296672"/>
                  </a:cubicBezTo>
                  <a:cubicBezTo>
                    <a:pt x="3235579" y="218186"/>
                    <a:pt x="3200146" y="101219"/>
                    <a:pt x="3112262" y="83185"/>
                  </a:cubicBezTo>
                  <a:cubicBezTo>
                    <a:pt x="3103753" y="81407"/>
                    <a:pt x="3095498" y="80645"/>
                    <a:pt x="3087243" y="80645"/>
                  </a:cubicBezTo>
                  <a:cubicBezTo>
                    <a:pt x="3002280" y="80645"/>
                    <a:pt x="2928493" y="167513"/>
                    <a:pt x="2895473" y="237363"/>
                  </a:cubicBezTo>
                  <a:cubicBezTo>
                    <a:pt x="2860167" y="312166"/>
                    <a:pt x="2835275" y="393065"/>
                    <a:pt x="2820035" y="475234"/>
                  </a:cubicBezTo>
                  <a:cubicBezTo>
                    <a:pt x="2810891" y="511937"/>
                    <a:pt x="2804922" y="549402"/>
                    <a:pt x="2803017" y="586613"/>
                  </a:cubicBezTo>
                  <a:cubicBezTo>
                    <a:pt x="2800350" y="636524"/>
                    <a:pt x="2799588" y="688086"/>
                    <a:pt x="2803906" y="739140"/>
                  </a:cubicBezTo>
                  <a:cubicBezTo>
                    <a:pt x="2808351" y="795909"/>
                    <a:pt x="2819400" y="852043"/>
                    <a:pt x="2840863" y="904113"/>
                  </a:cubicBezTo>
                  <a:lnTo>
                    <a:pt x="2841498" y="905383"/>
                  </a:lnTo>
                  <a:lnTo>
                    <a:pt x="2846070" y="916178"/>
                  </a:lnTo>
                  <a:lnTo>
                    <a:pt x="2848864" y="922020"/>
                  </a:lnTo>
                  <a:lnTo>
                    <a:pt x="2849499" y="923417"/>
                  </a:lnTo>
                  <a:lnTo>
                    <a:pt x="2854071" y="932688"/>
                  </a:lnTo>
                  <a:lnTo>
                    <a:pt x="2856992" y="938276"/>
                  </a:lnTo>
                  <a:cubicBezTo>
                    <a:pt x="2860294" y="944499"/>
                    <a:pt x="2863342" y="949833"/>
                    <a:pt x="2866644" y="955167"/>
                  </a:cubicBezTo>
                  <a:lnTo>
                    <a:pt x="2866898" y="955675"/>
                  </a:lnTo>
                  <a:lnTo>
                    <a:pt x="2870708" y="961644"/>
                  </a:lnTo>
                  <a:cubicBezTo>
                    <a:pt x="2878201" y="973201"/>
                    <a:pt x="2884170" y="981837"/>
                    <a:pt x="2890520" y="990092"/>
                  </a:cubicBezTo>
                  <a:cubicBezTo>
                    <a:pt x="2794000" y="1089152"/>
                    <a:pt x="2667508" y="1158494"/>
                    <a:pt x="2530348" y="1180338"/>
                  </a:cubicBezTo>
                  <a:cubicBezTo>
                    <a:pt x="2499995" y="1185164"/>
                    <a:pt x="2468880" y="1187958"/>
                    <a:pt x="2437765" y="1187958"/>
                  </a:cubicBezTo>
                  <a:cubicBezTo>
                    <a:pt x="2368169" y="1187958"/>
                    <a:pt x="2298573" y="1174242"/>
                    <a:pt x="2237994" y="1139571"/>
                  </a:cubicBezTo>
                  <a:cubicBezTo>
                    <a:pt x="2207768" y="1122299"/>
                    <a:pt x="2181860" y="1100963"/>
                    <a:pt x="2159508" y="1076960"/>
                  </a:cubicBezTo>
                  <a:cubicBezTo>
                    <a:pt x="2223262" y="984631"/>
                    <a:pt x="2271522" y="883158"/>
                    <a:pt x="2304796" y="776224"/>
                  </a:cubicBezTo>
                  <a:cubicBezTo>
                    <a:pt x="2340610" y="696468"/>
                    <a:pt x="2367026" y="612394"/>
                    <a:pt x="2383028" y="525145"/>
                  </a:cubicBezTo>
                  <a:cubicBezTo>
                    <a:pt x="2392807" y="472059"/>
                    <a:pt x="2399157" y="418211"/>
                    <a:pt x="2402459" y="364236"/>
                  </a:cubicBezTo>
                  <a:cubicBezTo>
                    <a:pt x="2405888" y="309753"/>
                    <a:pt x="2409952" y="252603"/>
                    <a:pt x="2400300" y="198501"/>
                  </a:cubicBezTo>
                  <a:cubicBezTo>
                    <a:pt x="2389124" y="135890"/>
                    <a:pt x="2343531" y="74676"/>
                    <a:pt x="2279269" y="74676"/>
                  </a:cubicBezTo>
                  <a:cubicBezTo>
                    <a:pt x="2269109" y="74676"/>
                    <a:pt x="2258568" y="76200"/>
                    <a:pt x="2247646" y="79502"/>
                  </a:cubicBezTo>
                  <a:cubicBezTo>
                    <a:pt x="2160524" y="105410"/>
                    <a:pt x="2103628" y="183515"/>
                    <a:pt x="2068195" y="262890"/>
                  </a:cubicBezTo>
                  <a:cubicBezTo>
                    <a:pt x="2029714" y="348869"/>
                    <a:pt x="2010664" y="443611"/>
                    <a:pt x="2000758" y="536829"/>
                  </a:cubicBezTo>
                  <a:cubicBezTo>
                    <a:pt x="1983232" y="700405"/>
                    <a:pt x="1983105" y="891413"/>
                    <a:pt x="2072259" y="1036447"/>
                  </a:cubicBezTo>
                  <a:lnTo>
                    <a:pt x="2077466" y="1045591"/>
                  </a:lnTo>
                  <a:cubicBezTo>
                    <a:pt x="2032889" y="1104265"/>
                    <a:pt x="1981962" y="1155446"/>
                    <a:pt x="1921510" y="1195070"/>
                  </a:cubicBezTo>
                  <a:cubicBezTo>
                    <a:pt x="1825625" y="1257427"/>
                    <a:pt x="1707896" y="1295527"/>
                    <a:pt x="1591564" y="1295527"/>
                  </a:cubicBezTo>
                  <a:cubicBezTo>
                    <a:pt x="1538859" y="1295527"/>
                    <a:pt x="1486535" y="1287653"/>
                    <a:pt x="1436624" y="1270762"/>
                  </a:cubicBezTo>
                  <a:cubicBezTo>
                    <a:pt x="1381125" y="1251966"/>
                    <a:pt x="1330706" y="1221740"/>
                    <a:pt x="1288669" y="1181989"/>
                  </a:cubicBezTo>
                  <a:lnTo>
                    <a:pt x="1285875" y="1179322"/>
                  </a:lnTo>
                  <a:lnTo>
                    <a:pt x="1281938" y="1175258"/>
                  </a:lnTo>
                  <a:cubicBezTo>
                    <a:pt x="1261618" y="1153668"/>
                    <a:pt x="1245108" y="1131570"/>
                    <a:pt x="1230249" y="1108202"/>
                  </a:cubicBezTo>
                  <a:cubicBezTo>
                    <a:pt x="1380998" y="1003427"/>
                    <a:pt x="1495298" y="844804"/>
                    <a:pt x="1541145" y="666369"/>
                  </a:cubicBezTo>
                  <a:cubicBezTo>
                    <a:pt x="1573149" y="541655"/>
                    <a:pt x="1576070" y="401955"/>
                    <a:pt x="1546098" y="272796"/>
                  </a:cubicBezTo>
                  <a:lnTo>
                    <a:pt x="1531747" y="198882"/>
                  </a:lnTo>
                  <a:cubicBezTo>
                    <a:pt x="1520190" y="154305"/>
                    <a:pt x="1500759" y="101854"/>
                    <a:pt x="1463675" y="71120"/>
                  </a:cubicBezTo>
                  <a:cubicBezTo>
                    <a:pt x="1443355" y="41529"/>
                    <a:pt x="1417574" y="15367"/>
                    <a:pt x="1384427" y="4572"/>
                  </a:cubicBezTo>
                  <a:cubicBezTo>
                    <a:pt x="1374902" y="1397"/>
                    <a:pt x="1365377" y="0"/>
                    <a:pt x="1355979" y="0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63503" y="-63503"/>
            <a:ext cx="18414997" cy="3019892"/>
          </a:xfrm>
          <a:custGeom>
            <a:avLst/>
            <a:gdLst/>
            <a:ahLst/>
            <a:cxnLst/>
            <a:rect r="r" b="b" t="t" l="l"/>
            <a:pathLst>
              <a:path h="3019892" w="18414997">
                <a:moveTo>
                  <a:pt x="0" y="0"/>
                </a:moveTo>
                <a:lnTo>
                  <a:pt x="18414997" y="0"/>
                </a:lnTo>
                <a:lnTo>
                  <a:pt x="18414997" y="3019892"/>
                </a:lnTo>
                <a:lnTo>
                  <a:pt x="0" y="301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80872" y="3787473"/>
            <a:ext cx="10328348" cy="275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3EA8"/>
                </a:solidFill>
                <a:latin typeface="Muli Bold"/>
                <a:ea typeface="Muli Bold"/>
                <a:cs typeface="Muli Bold"/>
                <a:sym typeface="Muli Bold"/>
              </a:rPr>
              <a:t>Nhóm em xin chân thành cảm ơn !!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618380" y="2467802"/>
            <a:ext cx="16230600" cy="7819198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12353301" cy="1069740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7763" t="0" r="-7763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08745" y="3908172"/>
            <a:ext cx="8288562" cy="3311911"/>
            <a:chOff x="0" y="0"/>
            <a:chExt cx="11051416" cy="44158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70232"/>
              <a:ext cx="11051416" cy="215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3299"/>
                </a:lnSpc>
              </a:pPr>
              <a:r>
                <a:rPr lang="en-US" sz="9999" spc="299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1. BỐI CẢNH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783634"/>
              <a:ext cx="1105141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11051416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71528" y="1962468"/>
            <a:ext cx="6367505" cy="4112347"/>
          </a:xfrm>
          <a:custGeom>
            <a:avLst/>
            <a:gdLst/>
            <a:ahLst/>
            <a:cxnLst/>
            <a:rect r="r" b="b" t="t" l="l"/>
            <a:pathLst>
              <a:path h="4112347" w="6367505">
                <a:moveTo>
                  <a:pt x="0" y="0"/>
                </a:moveTo>
                <a:lnTo>
                  <a:pt x="6367505" y="0"/>
                </a:lnTo>
                <a:lnTo>
                  <a:pt x="6367505" y="4112347"/>
                </a:lnTo>
                <a:lnTo>
                  <a:pt x="0" y="4112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4550" y="1962468"/>
            <a:ext cx="6428118" cy="4112347"/>
          </a:xfrm>
          <a:custGeom>
            <a:avLst/>
            <a:gdLst/>
            <a:ahLst/>
            <a:cxnLst/>
            <a:rect r="r" b="b" t="t" l="l"/>
            <a:pathLst>
              <a:path h="4112347" w="6428118">
                <a:moveTo>
                  <a:pt x="0" y="0"/>
                </a:moveTo>
                <a:lnTo>
                  <a:pt x="6428118" y="0"/>
                </a:lnTo>
                <a:lnTo>
                  <a:pt x="6428118" y="4112347"/>
                </a:lnTo>
                <a:lnTo>
                  <a:pt x="0" y="4112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8600079" y="3719588"/>
            <a:ext cx="733425" cy="81947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917961" y="6486179"/>
            <a:ext cx="3671292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Tăng Trưởng Ngành Bán Lẻ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10162" y="6486179"/>
            <a:ext cx="4323606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Kèm theo hạn chế của QR Code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40346" y="1841884"/>
            <a:ext cx="7256813" cy="4252039"/>
          </a:xfrm>
          <a:custGeom>
            <a:avLst/>
            <a:gdLst/>
            <a:ahLst/>
            <a:cxnLst/>
            <a:rect r="r" b="b" t="t" l="l"/>
            <a:pathLst>
              <a:path h="4252039" w="7256813">
                <a:moveTo>
                  <a:pt x="0" y="0"/>
                </a:moveTo>
                <a:lnTo>
                  <a:pt x="7256813" y="0"/>
                </a:lnTo>
                <a:lnTo>
                  <a:pt x="7256813" y="4252038"/>
                </a:lnTo>
                <a:lnTo>
                  <a:pt x="0" y="425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4307" y="1841884"/>
            <a:ext cx="6614960" cy="4408897"/>
          </a:xfrm>
          <a:custGeom>
            <a:avLst/>
            <a:gdLst/>
            <a:ahLst/>
            <a:cxnLst/>
            <a:rect r="r" b="b" t="t" l="l"/>
            <a:pathLst>
              <a:path h="4408897" w="6614960">
                <a:moveTo>
                  <a:pt x="0" y="0"/>
                </a:moveTo>
                <a:lnTo>
                  <a:pt x="6614960" y="0"/>
                </a:lnTo>
                <a:lnTo>
                  <a:pt x="6614960" y="4408897"/>
                </a:lnTo>
                <a:lnTo>
                  <a:pt x="0" y="4408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67755" y="6809160"/>
            <a:ext cx="6752558" cy="786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Nhu cầu  nhận diện sản phẩm bằng phương pháp khác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33167" y="6809160"/>
            <a:ext cx="4798963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Nhận diện sản phẩm bằng hình ảnh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9187022" y="3796587"/>
            <a:ext cx="733425" cy="8194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25215" y="2447453"/>
            <a:ext cx="10918940" cy="9455310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1425" t="0" r="-1142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05179" y="8090781"/>
            <a:ext cx="4742962" cy="4392438"/>
            <a:chOff x="0" y="0"/>
            <a:chExt cx="5800804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008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5800804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8401292" y="-2348317"/>
            <a:ext cx="10210354" cy="6226137"/>
            <a:chOff x="0" y="0"/>
            <a:chExt cx="8809804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9370137" y="1959856"/>
            <a:ext cx="8378506" cy="613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99"/>
              </a:lnSpc>
            </a:pPr>
            <a:r>
              <a:rPr lang="en-US" sz="9999" spc="299">
                <a:solidFill>
                  <a:srgbClr val="1836B2"/>
                </a:solidFill>
                <a:latin typeface="Cabin Bold"/>
                <a:ea typeface="Cabin Bold"/>
                <a:cs typeface="Cabin Bold"/>
                <a:sym typeface="Cabin Bold"/>
              </a:rPr>
              <a:t>2. GIỚI THIỆU BÀI TOÁN NHẬN DẠNG SẢN PHẨM</a:t>
            </a:r>
          </a:p>
        </p:txBody>
      </p:sp>
      <p:grpSp>
        <p:nvGrpSpPr>
          <p:cNvPr name="Group 9" id="9"/>
          <p:cNvGrpSpPr/>
          <p:nvPr/>
        </p:nvGrpSpPr>
        <p:grpSpPr>
          <a:xfrm rot="-10800000">
            <a:off x="-2166877" y="-3778684"/>
            <a:ext cx="10210354" cy="6226137"/>
            <a:chOff x="0" y="0"/>
            <a:chExt cx="8809804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809803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09803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7403707" y="4735225"/>
            <a:ext cx="2433398" cy="2433398"/>
          </a:xfrm>
          <a:custGeom>
            <a:avLst/>
            <a:gdLst/>
            <a:ahLst/>
            <a:cxnLst/>
            <a:rect r="r" b="b" t="t" l="l"/>
            <a:pathLst>
              <a:path h="2433398" w="2433398">
                <a:moveTo>
                  <a:pt x="0" y="0"/>
                </a:moveTo>
                <a:lnTo>
                  <a:pt x="2433399" y="0"/>
                </a:lnTo>
                <a:lnTo>
                  <a:pt x="2433399" y="2433399"/>
                </a:lnTo>
                <a:lnTo>
                  <a:pt x="0" y="2433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22570" y="4735225"/>
            <a:ext cx="1995644" cy="2433398"/>
          </a:xfrm>
          <a:custGeom>
            <a:avLst/>
            <a:gdLst/>
            <a:ahLst/>
            <a:cxnLst/>
            <a:rect r="r" b="b" t="t" l="l"/>
            <a:pathLst>
              <a:path h="2433398" w="1995644">
                <a:moveTo>
                  <a:pt x="0" y="0"/>
                </a:moveTo>
                <a:lnTo>
                  <a:pt x="1995644" y="0"/>
                </a:lnTo>
                <a:lnTo>
                  <a:pt x="1995644" y="2433399"/>
                </a:lnTo>
                <a:lnTo>
                  <a:pt x="0" y="2433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5794248" y="5542190"/>
            <a:ext cx="733425" cy="81947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5400000">
            <a:off x="10708803" y="5542190"/>
            <a:ext cx="733425" cy="819470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12043791" y="4735225"/>
            <a:ext cx="4327639" cy="2433398"/>
          </a:xfrm>
          <a:custGeom>
            <a:avLst/>
            <a:gdLst/>
            <a:ahLst/>
            <a:cxnLst/>
            <a:rect r="r" b="b" t="t" l="l"/>
            <a:pathLst>
              <a:path h="2433398" w="4327639">
                <a:moveTo>
                  <a:pt x="0" y="0"/>
                </a:moveTo>
                <a:lnTo>
                  <a:pt x="4327639" y="0"/>
                </a:lnTo>
                <a:lnTo>
                  <a:pt x="4327639" y="2433399"/>
                </a:lnTo>
                <a:lnTo>
                  <a:pt x="0" y="2433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059412" y="1314796"/>
            <a:ext cx="5984379" cy="38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Tổng quan về luồng hoạt động của hệ thống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91968" y="3423176"/>
            <a:ext cx="1653064" cy="3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Sản phẩm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46431" y="3423176"/>
            <a:ext cx="2708551" cy="3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Thông tin sản phẩm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78086" y="3423176"/>
            <a:ext cx="2623436" cy="368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Nhận diện sản phẩm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25186" y="-38757"/>
            <a:ext cx="10736190" cy="9297057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0995" t="0" r="-2099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2015079" y="7254021"/>
            <a:ext cx="7156403" cy="4086071"/>
          </a:xfrm>
          <a:custGeom>
            <a:avLst/>
            <a:gdLst/>
            <a:ahLst/>
            <a:cxnLst/>
            <a:rect r="r" b="b" t="t" l="l"/>
            <a:pathLst>
              <a:path h="4086071" w="7156403">
                <a:moveTo>
                  <a:pt x="7156403" y="0"/>
                </a:moveTo>
                <a:lnTo>
                  <a:pt x="0" y="0"/>
                </a:lnTo>
                <a:lnTo>
                  <a:pt x="0" y="4086071"/>
                </a:lnTo>
                <a:lnTo>
                  <a:pt x="7156403" y="4086071"/>
                </a:lnTo>
                <a:lnTo>
                  <a:pt x="7156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89300" y="3324495"/>
            <a:ext cx="6178768" cy="362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3. XÂY DỰNG MÔ HÌNH</a:t>
            </a:r>
          </a:p>
          <a:p>
            <a:pPr algn="l" marL="0" indent="0" lvl="0">
              <a:lnSpc>
                <a:spcPts val="958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304932" y="0"/>
            <a:ext cx="2983068" cy="1512599"/>
            <a:chOff x="0" y="0"/>
            <a:chExt cx="2983078" cy="15125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4064" y="0"/>
              <a:ext cx="2987294" cy="1512443"/>
            </a:xfrm>
            <a:custGeom>
              <a:avLst/>
              <a:gdLst/>
              <a:ahLst/>
              <a:cxnLst/>
              <a:rect r="r" b="b" t="t" l="l"/>
              <a:pathLst>
                <a:path h="1512443" w="2987294">
                  <a:moveTo>
                    <a:pt x="2801239" y="35814"/>
                  </a:moveTo>
                  <a:cubicBezTo>
                    <a:pt x="2811526" y="37211"/>
                    <a:pt x="2815336" y="38608"/>
                    <a:pt x="2822829" y="41783"/>
                  </a:cubicBezTo>
                  <a:cubicBezTo>
                    <a:pt x="2855722" y="55626"/>
                    <a:pt x="2868295" y="85852"/>
                    <a:pt x="2874518" y="119126"/>
                  </a:cubicBezTo>
                  <a:cubicBezTo>
                    <a:pt x="2886329" y="182499"/>
                    <a:pt x="2882265" y="249936"/>
                    <a:pt x="2879852" y="314071"/>
                  </a:cubicBezTo>
                  <a:cubicBezTo>
                    <a:pt x="2874264" y="469138"/>
                    <a:pt x="2852166" y="624078"/>
                    <a:pt x="2806573" y="771906"/>
                  </a:cubicBezTo>
                  <a:lnTo>
                    <a:pt x="2773934" y="838581"/>
                  </a:lnTo>
                  <a:cubicBezTo>
                    <a:pt x="2731389" y="918718"/>
                    <a:pt x="2679954" y="993648"/>
                    <a:pt x="2622423" y="1063752"/>
                  </a:cubicBezTo>
                  <a:cubicBezTo>
                    <a:pt x="2569845" y="974598"/>
                    <a:pt x="2543810" y="868172"/>
                    <a:pt x="2535174" y="763651"/>
                  </a:cubicBezTo>
                  <a:lnTo>
                    <a:pt x="2534285" y="750443"/>
                  </a:lnTo>
                  <a:cubicBezTo>
                    <a:pt x="2532761" y="715645"/>
                    <a:pt x="2533142" y="687578"/>
                    <a:pt x="2535301" y="659892"/>
                  </a:cubicBezTo>
                  <a:cubicBezTo>
                    <a:pt x="2542794" y="564007"/>
                    <a:pt x="2563495" y="468630"/>
                    <a:pt x="2591181" y="376682"/>
                  </a:cubicBezTo>
                  <a:cubicBezTo>
                    <a:pt x="2617851" y="288417"/>
                    <a:pt x="2650744" y="197485"/>
                    <a:pt x="2701925" y="120142"/>
                  </a:cubicBezTo>
                  <a:cubicBezTo>
                    <a:pt x="2719832" y="93091"/>
                    <a:pt x="2740533" y="64897"/>
                    <a:pt x="2768219" y="46990"/>
                  </a:cubicBezTo>
                  <a:cubicBezTo>
                    <a:pt x="2776601" y="41529"/>
                    <a:pt x="2787269" y="37338"/>
                    <a:pt x="2794127" y="36195"/>
                  </a:cubicBezTo>
                  <a:lnTo>
                    <a:pt x="2801112" y="35941"/>
                  </a:lnTo>
                  <a:close/>
                  <a:moveTo>
                    <a:pt x="2650871" y="1103503"/>
                  </a:moveTo>
                  <a:lnTo>
                    <a:pt x="2650363" y="1104392"/>
                  </a:lnTo>
                  <a:lnTo>
                    <a:pt x="2649728" y="1105027"/>
                  </a:lnTo>
                  <a:lnTo>
                    <a:pt x="2649601" y="1104900"/>
                  </a:lnTo>
                  <a:lnTo>
                    <a:pt x="2650871" y="1103503"/>
                  </a:lnTo>
                  <a:close/>
                  <a:moveTo>
                    <a:pt x="1868551" y="593852"/>
                  </a:moveTo>
                  <a:lnTo>
                    <a:pt x="1847596" y="675259"/>
                  </a:lnTo>
                  <a:cubicBezTo>
                    <a:pt x="1811655" y="790702"/>
                    <a:pt x="1749425" y="896874"/>
                    <a:pt x="1673479" y="990600"/>
                  </a:cubicBezTo>
                  <a:cubicBezTo>
                    <a:pt x="1624838" y="1050544"/>
                    <a:pt x="1568196" y="1101344"/>
                    <a:pt x="1505966" y="1145794"/>
                  </a:cubicBezTo>
                  <a:lnTo>
                    <a:pt x="1499870" y="1134364"/>
                  </a:lnTo>
                  <a:cubicBezTo>
                    <a:pt x="1533652" y="1101217"/>
                    <a:pt x="1568704" y="1071372"/>
                    <a:pt x="1600962" y="1037971"/>
                  </a:cubicBezTo>
                  <a:cubicBezTo>
                    <a:pt x="1682242" y="953770"/>
                    <a:pt x="1749552" y="851408"/>
                    <a:pt x="1803019" y="747649"/>
                  </a:cubicBezTo>
                  <a:cubicBezTo>
                    <a:pt x="1828038" y="699135"/>
                    <a:pt x="1850136" y="647446"/>
                    <a:pt x="1868424" y="593979"/>
                  </a:cubicBezTo>
                  <a:close/>
                  <a:moveTo>
                    <a:pt x="1448562" y="1162685"/>
                  </a:moveTo>
                  <a:cubicBezTo>
                    <a:pt x="1451356" y="1168019"/>
                    <a:pt x="1454277" y="1173226"/>
                    <a:pt x="1457198" y="1178560"/>
                  </a:cubicBezTo>
                  <a:lnTo>
                    <a:pt x="1450086" y="1183259"/>
                  </a:lnTo>
                  <a:lnTo>
                    <a:pt x="1446530" y="1185545"/>
                  </a:lnTo>
                  <a:cubicBezTo>
                    <a:pt x="1338072" y="1253236"/>
                    <a:pt x="1224788" y="1316355"/>
                    <a:pt x="1102741" y="1355725"/>
                  </a:cubicBezTo>
                  <a:cubicBezTo>
                    <a:pt x="968629" y="1398905"/>
                    <a:pt x="828294" y="1421511"/>
                    <a:pt x="687832" y="1429385"/>
                  </a:cubicBezTo>
                  <a:cubicBezTo>
                    <a:pt x="665607" y="1430655"/>
                    <a:pt x="643509" y="1431290"/>
                    <a:pt x="621538" y="1431290"/>
                  </a:cubicBezTo>
                  <a:cubicBezTo>
                    <a:pt x="539750" y="1431290"/>
                    <a:pt x="459359" y="1421892"/>
                    <a:pt x="381381" y="1397381"/>
                  </a:cubicBezTo>
                  <a:cubicBezTo>
                    <a:pt x="457708" y="1411478"/>
                    <a:pt x="535432" y="1416685"/>
                    <a:pt x="606552" y="1417828"/>
                  </a:cubicBezTo>
                  <a:cubicBezTo>
                    <a:pt x="618363" y="1417955"/>
                    <a:pt x="630174" y="1418082"/>
                    <a:pt x="641985" y="1418082"/>
                  </a:cubicBezTo>
                  <a:cubicBezTo>
                    <a:pt x="753237" y="1418082"/>
                    <a:pt x="865632" y="1409319"/>
                    <a:pt x="973455" y="1381506"/>
                  </a:cubicBezTo>
                  <a:cubicBezTo>
                    <a:pt x="1103122" y="1347978"/>
                    <a:pt x="1226439" y="1289050"/>
                    <a:pt x="1343787" y="1225423"/>
                  </a:cubicBezTo>
                  <a:lnTo>
                    <a:pt x="1448689" y="1162812"/>
                  </a:lnTo>
                  <a:close/>
                  <a:moveTo>
                    <a:pt x="2610358" y="1150620"/>
                  </a:moveTo>
                  <a:lnTo>
                    <a:pt x="2612898" y="1154303"/>
                  </a:lnTo>
                  <a:cubicBezTo>
                    <a:pt x="2586609" y="1193546"/>
                    <a:pt x="2557145" y="1229614"/>
                    <a:pt x="2525776" y="1264158"/>
                  </a:cubicBezTo>
                  <a:cubicBezTo>
                    <a:pt x="2449957" y="1347724"/>
                    <a:pt x="2363597" y="1413510"/>
                    <a:pt x="2254123" y="1445895"/>
                  </a:cubicBezTo>
                  <a:cubicBezTo>
                    <a:pt x="2197735" y="1462532"/>
                    <a:pt x="2139442" y="1470406"/>
                    <a:pt x="2081276" y="1470406"/>
                  </a:cubicBezTo>
                  <a:cubicBezTo>
                    <a:pt x="2034794" y="1470406"/>
                    <a:pt x="1988185" y="1465326"/>
                    <a:pt x="1942592" y="1455674"/>
                  </a:cubicBezTo>
                  <a:lnTo>
                    <a:pt x="1942592" y="1455674"/>
                  </a:lnTo>
                  <a:cubicBezTo>
                    <a:pt x="1951609" y="1456055"/>
                    <a:pt x="1960626" y="1456182"/>
                    <a:pt x="1969643" y="1456182"/>
                  </a:cubicBezTo>
                  <a:cubicBezTo>
                    <a:pt x="2027555" y="1456182"/>
                    <a:pt x="2085594" y="1449578"/>
                    <a:pt x="2141982" y="1436878"/>
                  </a:cubicBezTo>
                  <a:cubicBezTo>
                    <a:pt x="2254504" y="1411605"/>
                    <a:pt x="2362327" y="1362710"/>
                    <a:pt x="2455545" y="1294638"/>
                  </a:cubicBezTo>
                  <a:cubicBezTo>
                    <a:pt x="2512060" y="1253363"/>
                    <a:pt x="2563114" y="1203579"/>
                    <a:pt x="2610358" y="1150620"/>
                  </a:cubicBezTo>
                  <a:close/>
                  <a:moveTo>
                    <a:pt x="1440053" y="0"/>
                  </a:moveTo>
                  <a:cubicBezTo>
                    <a:pt x="1358900" y="125603"/>
                    <a:pt x="1316355" y="280416"/>
                    <a:pt x="1297940" y="423291"/>
                  </a:cubicBezTo>
                  <a:cubicBezTo>
                    <a:pt x="1282954" y="539750"/>
                    <a:pt x="1290701" y="652526"/>
                    <a:pt x="1314196" y="767334"/>
                  </a:cubicBezTo>
                  <a:cubicBezTo>
                    <a:pt x="1336929" y="878713"/>
                    <a:pt x="1370584" y="988822"/>
                    <a:pt x="1417320" y="1092581"/>
                  </a:cubicBezTo>
                  <a:lnTo>
                    <a:pt x="1429766" y="1123823"/>
                  </a:lnTo>
                  <a:cubicBezTo>
                    <a:pt x="1384300" y="1154811"/>
                    <a:pt x="1336421" y="1182243"/>
                    <a:pt x="1287653" y="1207643"/>
                  </a:cubicBezTo>
                  <a:cubicBezTo>
                    <a:pt x="1176909" y="1265428"/>
                    <a:pt x="1062101" y="1319149"/>
                    <a:pt x="939927" y="1347470"/>
                  </a:cubicBezTo>
                  <a:cubicBezTo>
                    <a:pt x="846074" y="1369314"/>
                    <a:pt x="748157" y="1376045"/>
                    <a:pt x="651510" y="1376045"/>
                  </a:cubicBezTo>
                  <a:cubicBezTo>
                    <a:pt x="634746" y="1376045"/>
                    <a:pt x="617982" y="1375791"/>
                    <a:pt x="601218" y="1375410"/>
                  </a:cubicBezTo>
                  <a:cubicBezTo>
                    <a:pt x="494157" y="1372997"/>
                    <a:pt x="384556" y="1359662"/>
                    <a:pt x="283464" y="1323213"/>
                  </a:cubicBezTo>
                  <a:cubicBezTo>
                    <a:pt x="191389" y="1290066"/>
                    <a:pt x="107823" y="1235837"/>
                    <a:pt x="57023" y="1150366"/>
                  </a:cubicBezTo>
                  <a:cubicBezTo>
                    <a:pt x="53086" y="1143762"/>
                    <a:pt x="45847" y="1140968"/>
                    <a:pt x="37846" y="1140968"/>
                  </a:cubicBezTo>
                  <a:cubicBezTo>
                    <a:pt x="30607" y="1140968"/>
                    <a:pt x="22860" y="1143254"/>
                    <a:pt x="16510" y="1147191"/>
                  </a:cubicBezTo>
                  <a:cubicBezTo>
                    <a:pt x="6223" y="1153541"/>
                    <a:pt x="0" y="1163955"/>
                    <a:pt x="6731" y="1175131"/>
                  </a:cubicBezTo>
                  <a:cubicBezTo>
                    <a:pt x="73025" y="1287272"/>
                    <a:pt x="179578" y="1368933"/>
                    <a:pt x="299339" y="1417701"/>
                  </a:cubicBezTo>
                  <a:cubicBezTo>
                    <a:pt x="400304" y="1458849"/>
                    <a:pt x="505333" y="1473454"/>
                    <a:pt x="612267" y="1473454"/>
                  </a:cubicBezTo>
                  <a:cubicBezTo>
                    <a:pt x="639826" y="1473454"/>
                    <a:pt x="667512" y="1472438"/>
                    <a:pt x="695198" y="1470787"/>
                  </a:cubicBezTo>
                  <a:cubicBezTo>
                    <a:pt x="845693" y="1461389"/>
                    <a:pt x="997204" y="1435862"/>
                    <a:pt x="1139952" y="1386332"/>
                  </a:cubicBezTo>
                  <a:cubicBezTo>
                    <a:pt x="1259713" y="1344803"/>
                    <a:pt x="1372362" y="1282700"/>
                    <a:pt x="1479423" y="1214755"/>
                  </a:cubicBezTo>
                  <a:lnTo>
                    <a:pt x="1522984" y="1271270"/>
                  </a:lnTo>
                  <a:cubicBezTo>
                    <a:pt x="1525524" y="1274191"/>
                    <a:pt x="1528318" y="1276985"/>
                    <a:pt x="1530858" y="1279779"/>
                  </a:cubicBezTo>
                  <a:cubicBezTo>
                    <a:pt x="1561338" y="1313815"/>
                    <a:pt x="1596771" y="1343914"/>
                    <a:pt x="1633474" y="1370457"/>
                  </a:cubicBezTo>
                  <a:cubicBezTo>
                    <a:pt x="1733550" y="1442720"/>
                    <a:pt x="1852041" y="1489583"/>
                    <a:pt x="1974215" y="1505966"/>
                  </a:cubicBezTo>
                  <a:cubicBezTo>
                    <a:pt x="2006346" y="1510284"/>
                    <a:pt x="2038731" y="1512443"/>
                    <a:pt x="2070989" y="1512443"/>
                  </a:cubicBezTo>
                  <a:cubicBezTo>
                    <a:pt x="2159254" y="1512443"/>
                    <a:pt x="2247138" y="1496187"/>
                    <a:pt x="2329180" y="1462532"/>
                  </a:cubicBezTo>
                  <a:cubicBezTo>
                    <a:pt x="2441702" y="1416304"/>
                    <a:pt x="2528062" y="1335151"/>
                    <a:pt x="2605405" y="1243457"/>
                  </a:cubicBezTo>
                  <a:lnTo>
                    <a:pt x="2644648" y="1194308"/>
                  </a:lnTo>
                  <a:cubicBezTo>
                    <a:pt x="2720721" y="1282192"/>
                    <a:pt x="2820797" y="1348613"/>
                    <a:pt x="2935732" y="1374902"/>
                  </a:cubicBezTo>
                  <a:cubicBezTo>
                    <a:pt x="2952623" y="1378712"/>
                    <a:pt x="2969768" y="1381633"/>
                    <a:pt x="2986913" y="1383411"/>
                  </a:cubicBezTo>
                  <a:lnTo>
                    <a:pt x="2986913" y="1338707"/>
                  </a:lnTo>
                  <a:lnTo>
                    <a:pt x="2986913" y="1338707"/>
                  </a:lnTo>
                  <a:cubicBezTo>
                    <a:pt x="2965069" y="1335786"/>
                    <a:pt x="2943479" y="1330960"/>
                    <a:pt x="2922270" y="1323975"/>
                  </a:cubicBezTo>
                  <a:lnTo>
                    <a:pt x="2886583" y="1310386"/>
                  </a:lnTo>
                  <a:lnTo>
                    <a:pt x="2886583" y="1310386"/>
                  </a:lnTo>
                  <a:cubicBezTo>
                    <a:pt x="2908046" y="1314958"/>
                    <a:pt x="2929763" y="1318514"/>
                    <a:pt x="2951861" y="1320546"/>
                  </a:cubicBezTo>
                  <a:cubicBezTo>
                    <a:pt x="2963545" y="1321689"/>
                    <a:pt x="2975229" y="1322451"/>
                    <a:pt x="2987040" y="1322959"/>
                  </a:cubicBezTo>
                  <a:lnTo>
                    <a:pt x="2987040" y="1280160"/>
                  </a:lnTo>
                  <a:lnTo>
                    <a:pt x="2987040" y="1280160"/>
                  </a:lnTo>
                  <a:cubicBezTo>
                    <a:pt x="2914269" y="1275461"/>
                    <a:pt x="2842768" y="1257681"/>
                    <a:pt x="2779268" y="1221359"/>
                  </a:cubicBezTo>
                  <a:cubicBezTo>
                    <a:pt x="2741803" y="1199896"/>
                    <a:pt x="2709672" y="1173480"/>
                    <a:pt x="2681859" y="1143635"/>
                  </a:cubicBezTo>
                  <a:cubicBezTo>
                    <a:pt x="2760980" y="1028954"/>
                    <a:pt x="2820924" y="902970"/>
                    <a:pt x="2862326" y="770128"/>
                  </a:cubicBezTo>
                  <a:cubicBezTo>
                    <a:pt x="2906776" y="671068"/>
                    <a:pt x="2939542" y="566674"/>
                    <a:pt x="2959608" y="458343"/>
                  </a:cubicBezTo>
                  <a:cubicBezTo>
                    <a:pt x="2971800" y="392303"/>
                    <a:pt x="2979547" y="325628"/>
                    <a:pt x="2983738" y="258572"/>
                  </a:cubicBezTo>
                  <a:cubicBezTo>
                    <a:pt x="2985008" y="238506"/>
                    <a:pt x="2986278" y="218059"/>
                    <a:pt x="2987294" y="197485"/>
                  </a:cubicBezTo>
                  <a:lnTo>
                    <a:pt x="2987294" y="197485"/>
                  </a:lnTo>
                  <a:lnTo>
                    <a:pt x="2987294" y="106299"/>
                  </a:lnTo>
                  <a:lnTo>
                    <a:pt x="2987294" y="106299"/>
                  </a:lnTo>
                  <a:cubicBezTo>
                    <a:pt x="2986151" y="88265"/>
                    <a:pt x="2984246" y="70485"/>
                    <a:pt x="2981071" y="52959"/>
                  </a:cubicBezTo>
                  <a:cubicBezTo>
                    <a:pt x="2977896" y="34925"/>
                    <a:pt x="2972308" y="17018"/>
                    <a:pt x="2964815" y="0"/>
                  </a:cubicBezTo>
                  <a:lnTo>
                    <a:pt x="2903474" y="0"/>
                  </a:lnTo>
                  <a:cubicBezTo>
                    <a:pt x="2904617" y="2159"/>
                    <a:pt x="2905760" y="4191"/>
                    <a:pt x="2906903" y="6350"/>
                  </a:cubicBezTo>
                  <a:cubicBezTo>
                    <a:pt x="2923032" y="38227"/>
                    <a:pt x="2928874" y="73914"/>
                    <a:pt x="2930779" y="109855"/>
                  </a:cubicBezTo>
                  <a:cubicBezTo>
                    <a:pt x="2926461" y="83312"/>
                    <a:pt x="2918460" y="57658"/>
                    <a:pt x="2901696" y="37338"/>
                  </a:cubicBezTo>
                  <a:cubicBezTo>
                    <a:pt x="2887726" y="20193"/>
                    <a:pt x="2867787" y="7112"/>
                    <a:pt x="2846324" y="0"/>
                  </a:cubicBezTo>
                  <a:lnTo>
                    <a:pt x="2769870" y="0"/>
                  </a:lnTo>
                  <a:cubicBezTo>
                    <a:pt x="2714371" y="18415"/>
                    <a:pt x="2672969" y="73660"/>
                    <a:pt x="2643759" y="121285"/>
                  </a:cubicBezTo>
                  <a:cubicBezTo>
                    <a:pt x="2621661" y="157353"/>
                    <a:pt x="2602865" y="195326"/>
                    <a:pt x="2586355" y="234442"/>
                  </a:cubicBezTo>
                  <a:lnTo>
                    <a:pt x="2626614" y="128651"/>
                  </a:lnTo>
                  <a:cubicBezTo>
                    <a:pt x="2646807" y="85598"/>
                    <a:pt x="2671699" y="44704"/>
                    <a:pt x="2703957" y="9525"/>
                  </a:cubicBezTo>
                  <a:cubicBezTo>
                    <a:pt x="2706878" y="6223"/>
                    <a:pt x="2710053" y="3048"/>
                    <a:pt x="2713101" y="0"/>
                  </a:cubicBezTo>
                  <a:lnTo>
                    <a:pt x="2650617" y="0"/>
                  </a:lnTo>
                  <a:cubicBezTo>
                    <a:pt x="2616454" y="39370"/>
                    <a:pt x="2589403" y="85852"/>
                    <a:pt x="2568448" y="132715"/>
                  </a:cubicBezTo>
                  <a:cubicBezTo>
                    <a:pt x="2520696" y="239522"/>
                    <a:pt x="2497074" y="357124"/>
                    <a:pt x="2484628" y="472821"/>
                  </a:cubicBezTo>
                  <a:cubicBezTo>
                    <a:pt x="2462911" y="676021"/>
                    <a:pt x="2462657" y="913257"/>
                    <a:pt x="2573401" y="1093216"/>
                  </a:cubicBezTo>
                  <a:lnTo>
                    <a:pt x="2579878" y="1104519"/>
                  </a:lnTo>
                  <a:cubicBezTo>
                    <a:pt x="2524633" y="1177417"/>
                    <a:pt x="2461260" y="1240917"/>
                    <a:pt x="2386203" y="1290193"/>
                  </a:cubicBezTo>
                  <a:cubicBezTo>
                    <a:pt x="2267585" y="1367917"/>
                    <a:pt x="2121281" y="1415288"/>
                    <a:pt x="1976882" y="1415288"/>
                  </a:cubicBezTo>
                  <a:cubicBezTo>
                    <a:pt x="1911477" y="1415288"/>
                    <a:pt x="1846326" y="1405509"/>
                    <a:pt x="1784477" y="1384554"/>
                  </a:cubicBezTo>
                  <a:cubicBezTo>
                    <a:pt x="1715643" y="1361186"/>
                    <a:pt x="1652905" y="1323721"/>
                    <a:pt x="1600835" y="1274318"/>
                  </a:cubicBezTo>
                  <a:lnTo>
                    <a:pt x="1597279" y="1271016"/>
                  </a:lnTo>
                  <a:lnTo>
                    <a:pt x="1592326" y="1266063"/>
                  </a:lnTo>
                  <a:cubicBezTo>
                    <a:pt x="1567053" y="1239266"/>
                    <a:pt x="1546479" y="1211834"/>
                    <a:pt x="1528064" y="1182878"/>
                  </a:cubicBezTo>
                  <a:cubicBezTo>
                    <a:pt x="1715262" y="1052703"/>
                    <a:pt x="1857248" y="855853"/>
                    <a:pt x="1914144" y="634238"/>
                  </a:cubicBezTo>
                  <a:cubicBezTo>
                    <a:pt x="1953895" y="479425"/>
                    <a:pt x="1957451" y="305943"/>
                    <a:pt x="1920240" y="145542"/>
                  </a:cubicBezTo>
                  <a:lnTo>
                    <a:pt x="1902460" y="53848"/>
                  </a:lnTo>
                  <a:cubicBezTo>
                    <a:pt x="1897888" y="36576"/>
                    <a:pt x="1892554" y="18288"/>
                    <a:pt x="1885696" y="127"/>
                  </a:cubicBezTo>
                  <a:lnTo>
                    <a:pt x="1812036" y="127"/>
                  </a:lnTo>
                  <a:cubicBezTo>
                    <a:pt x="1816862" y="11049"/>
                    <a:pt x="1821180" y="21590"/>
                    <a:pt x="1825244" y="31877"/>
                  </a:cubicBezTo>
                  <a:cubicBezTo>
                    <a:pt x="1841754" y="74422"/>
                    <a:pt x="1854708" y="118491"/>
                    <a:pt x="1864614" y="163322"/>
                  </a:cubicBezTo>
                  <a:cubicBezTo>
                    <a:pt x="1874647" y="252603"/>
                    <a:pt x="1869186" y="343916"/>
                    <a:pt x="1853819" y="432181"/>
                  </a:cubicBezTo>
                  <a:cubicBezTo>
                    <a:pt x="1832102" y="556768"/>
                    <a:pt x="1788160" y="677418"/>
                    <a:pt x="1724660" y="786892"/>
                  </a:cubicBezTo>
                  <a:cubicBezTo>
                    <a:pt x="1671955" y="877697"/>
                    <a:pt x="1611249" y="967105"/>
                    <a:pt x="1534922" y="1039876"/>
                  </a:cubicBezTo>
                  <a:lnTo>
                    <a:pt x="1477645" y="1089152"/>
                  </a:lnTo>
                  <a:cubicBezTo>
                    <a:pt x="1448816" y="1016762"/>
                    <a:pt x="1433576" y="938657"/>
                    <a:pt x="1427353" y="861314"/>
                  </a:cubicBezTo>
                  <a:cubicBezTo>
                    <a:pt x="1416939" y="730504"/>
                    <a:pt x="1431036" y="597027"/>
                    <a:pt x="1455674" y="468630"/>
                  </a:cubicBezTo>
                  <a:cubicBezTo>
                    <a:pt x="1477899" y="352425"/>
                    <a:pt x="1511300" y="237744"/>
                    <a:pt x="1559433" y="129540"/>
                  </a:cubicBezTo>
                  <a:cubicBezTo>
                    <a:pt x="1578483" y="86614"/>
                    <a:pt x="1599946" y="41148"/>
                    <a:pt x="1626870" y="254"/>
                  </a:cubicBezTo>
                  <a:lnTo>
                    <a:pt x="1569085" y="254"/>
                  </a:lnTo>
                  <a:cubicBezTo>
                    <a:pt x="1541907" y="43688"/>
                    <a:pt x="1519936" y="90805"/>
                    <a:pt x="1500378" y="136398"/>
                  </a:cubicBezTo>
                  <a:cubicBezTo>
                    <a:pt x="1449451" y="255143"/>
                    <a:pt x="1415034" y="381381"/>
                    <a:pt x="1393317" y="508508"/>
                  </a:cubicBezTo>
                  <a:cubicBezTo>
                    <a:pt x="1380363" y="584835"/>
                    <a:pt x="1370584" y="666369"/>
                    <a:pt x="1368298" y="748665"/>
                  </a:cubicBezTo>
                  <a:lnTo>
                    <a:pt x="1360805" y="708533"/>
                  </a:lnTo>
                  <a:cubicBezTo>
                    <a:pt x="1322705" y="488823"/>
                    <a:pt x="1358900" y="250698"/>
                    <a:pt x="1466977" y="54610"/>
                  </a:cubicBezTo>
                  <a:cubicBezTo>
                    <a:pt x="1477137" y="36195"/>
                    <a:pt x="1488059" y="18034"/>
                    <a:pt x="1499997" y="254"/>
                  </a:cubicBezTo>
                  <a:close/>
                </a:path>
              </a:pathLst>
            </a:custGeom>
            <a:solidFill>
              <a:srgbClr val="003E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97018" y="291970"/>
            <a:ext cx="436921" cy="628460"/>
            <a:chOff x="0" y="0"/>
            <a:chExt cx="436918" cy="628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" y="-254"/>
              <a:ext cx="437515" cy="628650"/>
            </a:xfrm>
            <a:custGeom>
              <a:avLst/>
              <a:gdLst/>
              <a:ahLst/>
              <a:cxnLst/>
              <a:rect r="r" b="b" t="t" l="l"/>
              <a:pathLst>
                <a:path h="628650" w="437515">
                  <a:moveTo>
                    <a:pt x="234696" y="0"/>
                  </a:moveTo>
                  <a:lnTo>
                    <a:pt x="229489" y="4826"/>
                  </a:lnTo>
                  <a:cubicBezTo>
                    <a:pt x="228219" y="6096"/>
                    <a:pt x="228219" y="8509"/>
                    <a:pt x="227965" y="10414"/>
                  </a:cubicBezTo>
                  <a:lnTo>
                    <a:pt x="218948" y="95504"/>
                  </a:lnTo>
                  <a:cubicBezTo>
                    <a:pt x="214757" y="168402"/>
                    <a:pt x="211836" y="241300"/>
                    <a:pt x="208280" y="316230"/>
                  </a:cubicBezTo>
                  <a:lnTo>
                    <a:pt x="207772" y="322072"/>
                  </a:lnTo>
                  <a:cubicBezTo>
                    <a:pt x="198120" y="314452"/>
                    <a:pt x="189357" y="308102"/>
                    <a:pt x="181610" y="300863"/>
                  </a:cubicBezTo>
                  <a:lnTo>
                    <a:pt x="137414" y="257302"/>
                  </a:lnTo>
                  <a:cubicBezTo>
                    <a:pt x="122682" y="243713"/>
                    <a:pt x="107061" y="231013"/>
                    <a:pt x="87884" y="214757"/>
                  </a:cubicBezTo>
                  <a:lnTo>
                    <a:pt x="75438" y="219075"/>
                  </a:lnTo>
                  <a:lnTo>
                    <a:pt x="83058" y="228727"/>
                  </a:lnTo>
                  <a:cubicBezTo>
                    <a:pt x="85598" y="230886"/>
                    <a:pt x="88138" y="233172"/>
                    <a:pt x="90551" y="235331"/>
                  </a:cubicBezTo>
                  <a:lnTo>
                    <a:pt x="119761" y="263144"/>
                  </a:lnTo>
                  <a:cubicBezTo>
                    <a:pt x="145415" y="288925"/>
                    <a:pt x="167259" y="318770"/>
                    <a:pt x="199009" y="339090"/>
                  </a:cubicBezTo>
                  <a:lnTo>
                    <a:pt x="196850" y="340741"/>
                  </a:lnTo>
                  <a:lnTo>
                    <a:pt x="193294" y="342900"/>
                  </a:lnTo>
                  <a:cubicBezTo>
                    <a:pt x="156972" y="366141"/>
                    <a:pt x="120650" y="389382"/>
                    <a:pt x="84709" y="413004"/>
                  </a:cubicBezTo>
                  <a:lnTo>
                    <a:pt x="17526" y="459232"/>
                  </a:lnTo>
                  <a:cubicBezTo>
                    <a:pt x="12827" y="462661"/>
                    <a:pt x="8382" y="466598"/>
                    <a:pt x="0" y="475615"/>
                  </a:cubicBezTo>
                  <a:lnTo>
                    <a:pt x="2794" y="485267"/>
                  </a:lnTo>
                  <a:cubicBezTo>
                    <a:pt x="4318" y="487172"/>
                    <a:pt x="6350" y="488315"/>
                    <a:pt x="9271" y="488315"/>
                  </a:cubicBezTo>
                  <a:cubicBezTo>
                    <a:pt x="12446" y="488315"/>
                    <a:pt x="16637" y="486918"/>
                    <a:pt x="22098" y="483489"/>
                  </a:cubicBezTo>
                  <a:lnTo>
                    <a:pt x="31369" y="476377"/>
                  </a:lnTo>
                  <a:cubicBezTo>
                    <a:pt x="49149" y="463931"/>
                    <a:pt x="66421" y="450977"/>
                    <a:pt x="84582" y="439166"/>
                  </a:cubicBezTo>
                  <a:lnTo>
                    <a:pt x="203200" y="363728"/>
                  </a:lnTo>
                  <a:lnTo>
                    <a:pt x="205867" y="362458"/>
                  </a:lnTo>
                  <a:cubicBezTo>
                    <a:pt x="205867" y="365125"/>
                    <a:pt x="205994" y="367030"/>
                    <a:pt x="205867" y="368935"/>
                  </a:cubicBezTo>
                  <a:lnTo>
                    <a:pt x="189865" y="574421"/>
                  </a:lnTo>
                  <a:cubicBezTo>
                    <a:pt x="188722" y="588518"/>
                    <a:pt x="188341" y="602869"/>
                    <a:pt x="187706" y="620268"/>
                  </a:cubicBezTo>
                  <a:lnTo>
                    <a:pt x="190754" y="628650"/>
                  </a:lnTo>
                  <a:lnTo>
                    <a:pt x="204343" y="628650"/>
                  </a:lnTo>
                  <a:lnTo>
                    <a:pt x="207264" y="625602"/>
                  </a:lnTo>
                  <a:lnTo>
                    <a:pt x="207645" y="619633"/>
                  </a:lnTo>
                  <a:cubicBezTo>
                    <a:pt x="208661" y="608711"/>
                    <a:pt x="209423" y="597916"/>
                    <a:pt x="210312" y="586994"/>
                  </a:cubicBezTo>
                  <a:lnTo>
                    <a:pt x="226187" y="364998"/>
                  </a:lnTo>
                  <a:lnTo>
                    <a:pt x="228981" y="363474"/>
                  </a:lnTo>
                  <a:lnTo>
                    <a:pt x="232156" y="366649"/>
                  </a:lnTo>
                  <a:cubicBezTo>
                    <a:pt x="261239" y="397129"/>
                    <a:pt x="293878" y="423418"/>
                    <a:pt x="326644" y="449580"/>
                  </a:cubicBezTo>
                  <a:cubicBezTo>
                    <a:pt x="329946" y="452247"/>
                    <a:pt x="333756" y="454279"/>
                    <a:pt x="342646" y="456946"/>
                  </a:cubicBezTo>
                  <a:lnTo>
                    <a:pt x="353060" y="446405"/>
                  </a:lnTo>
                  <a:lnTo>
                    <a:pt x="348742" y="438023"/>
                  </a:lnTo>
                  <a:cubicBezTo>
                    <a:pt x="346837" y="435864"/>
                    <a:pt x="344678" y="433832"/>
                    <a:pt x="342392" y="431927"/>
                  </a:cubicBezTo>
                  <a:lnTo>
                    <a:pt x="275463" y="377825"/>
                  </a:lnTo>
                  <a:cubicBezTo>
                    <a:pt x="261747" y="366395"/>
                    <a:pt x="249047" y="353695"/>
                    <a:pt x="237617" y="339725"/>
                  </a:cubicBezTo>
                  <a:lnTo>
                    <a:pt x="240284" y="337566"/>
                  </a:lnTo>
                  <a:cubicBezTo>
                    <a:pt x="259080" y="324612"/>
                    <a:pt x="277749" y="311531"/>
                    <a:pt x="296672" y="298704"/>
                  </a:cubicBezTo>
                  <a:lnTo>
                    <a:pt x="395986" y="231267"/>
                  </a:lnTo>
                  <a:cubicBezTo>
                    <a:pt x="409575" y="221742"/>
                    <a:pt x="422783" y="211582"/>
                    <a:pt x="437515" y="200025"/>
                  </a:cubicBezTo>
                  <a:lnTo>
                    <a:pt x="437515" y="188722"/>
                  </a:lnTo>
                  <a:lnTo>
                    <a:pt x="430530" y="185801"/>
                  </a:lnTo>
                  <a:lnTo>
                    <a:pt x="421132" y="187960"/>
                  </a:lnTo>
                  <a:cubicBezTo>
                    <a:pt x="412877" y="192278"/>
                    <a:pt x="405384" y="197993"/>
                    <a:pt x="397637" y="203327"/>
                  </a:cubicBezTo>
                  <a:lnTo>
                    <a:pt x="230759" y="317119"/>
                  </a:lnTo>
                  <a:lnTo>
                    <a:pt x="228473" y="315087"/>
                  </a:lnTo>
                  <a:lnTo>
                    <a:pt x="228473" y="310388"/>
                  </a:lnTo>
                  <a:cubicBezTo>
                    <a:pt x="229235" y="291846"/>
                    <a:pt x="229870" y="273304"/>
                    <a:pt x="230759" y="254762"/>
                  </a:cubicBezTo>
                  <a:lnTo>
                    <a:pt x="240157" y="74676"/>
                  </a:lnTo>
                  <a:cubicBezTo>
                    <a:pt x="241300" y="55245"/>
                    <a:pt x="243332" y="35814"/>
                    <a:pt x="245110" y="12954"/>
                  </a:cubicBezTo>
                  <a:lnTo>
                    <a:pt x="242824" y="3429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003EA8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008940" y="2228310"/>
            <a:ext cx="8270119" cy="6871674"/>
          </a:xfrm>
          <a:custGeom>
            <a:avLst/>
            <a:gdLst/>
            <a:ahLst/>
            <a:cxnLst/>
            <a:rect r="r" b="b" t="t" l="l"/>
            <a:pathLst>
              <a:path h="6871674" w="8270119">
                <a:moveTo>
                  <a:pt x="0" y="0"/>
                </a:moveTo>
                <a:lnTo>
                  <a:pt x="8270120" y="0"/>
                </a:lnTo>
                <a:lnTo>
                  <a:pt x="8270120" y="6871674"/>
                </a:lnTo>
                <a:lnTo>
                  <a:pt x="0" y="6871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6178768" cy="120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89"/>
              </a:lnSpc>
            </a:pPr>
            <a:r>
              <a:rPr lang="en-US" sz="7925">
                <a:solidFill>
                  <a:srgbClr val="000000"/>
                </a:solidFill>
                <a:latin typeface="Cabin Bold"/>
                <a:ea typeface="Cabin Bold"/>
                <a:cs typeface="Cabin Bold"/>
                <a:sym typeface="Cabin Bold"/>
              </a:rPr>
              <a:t>Dữ liệu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DAGNV8K0s1o</dc:identifier>
  <dcterms:modified xsi:type="dcterms:W3CDTF">2011-08-01T06:04:30Z</dcterms:modified>
  <cp:revision>1</cp:revision>
  <dc:title>Đề tài : Xây dựng phần mềm đặt lịch khám bệnh tại cơ sở y tế</dc:title>
</cp:coreProperties>
</file>